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3"/>
  </p:sldMasterIdLst>
  <p:notesMasterIdLst>
    <p:notesMasterId r:id="rId49"/>
  </p:notesMasterIdLst>
  <p:sldIdLst>
    <p:sldId id="371" r:id="rId4"/>
    <p:sldId id="272" r:id="rId5"/>
    <p:sldId id="332" r:id="rId6"/>
    <p:sldId id="329" r:id="rId7"/>
    <p:sldId id="330" r:id="rId8"/>
    <p:sldId id="331" r:id="rId9"/>
    <p:sldId id="333" r:id="rId10"/>
    <p:sldId id="334" r:id="rId11"/>
    <p:sldId id="344" r:id="rId12"/>
    <p:sldId id="336" r:id="rId13"/>
    <p:sldId id="345" r:id="rId14"/>
    <p:sldId id="305" r:id="rId15"/>
    <p:sldId id="337" r:id="rId16"/>
    <p:sldId id="306" r:id="rId17"/>
    <p:sldId id="268" r:id="rId18"/>
    <p:sldId id="338" r:id="rId19"/>
    <p:sldId id="339" r:id="rId20"/>
    <p:sldId id="340" r:id="rId21"/>
    <p:sldId id="342" r:id="rId22"/>
    <p:sldId id="343" r:id="rId23"/>
    <p:sldId id="346" r:id="rId24"/>
    <p:sldId id="347" r:id="rId25"/>
    <p:sldId id="348" r:id="rId26"/>
    <p:sldId id="349" r:id="rId27"/>
    <p:sldId id="307" r:id="rId28"/>
    <p:sldId id="311" r:id="rId29"/>
    <p:sldId id="350" r:id="rId30"/>
    <p:sldId id="351" r:id="rId31"/>
    <p:sldId id="352" r:id="rId32"/>
    <p:sldId id="353" r:id="rId33"/>
    <p:sldId id="354" r:id="rId34"/>
    <p:sldId id="355" r:id="rId35"/>
    <p:sldId id="356" r:id="rId36"/>
    <p:sldId id="357" r:id="rId37"/>
    <p:sldId id="359" r:id="rId38"/>
    <p:sldId id="360" r:id="rId39"/>
    <p:sldId id="361" r:id="rId40"/>
    <p:sldId id="367" r:id="rId41"/>
    <p:sldId id="362" r:id="rId42"/>
    <p:sldId id="364" r:id="rId43"/>
    <p:sldId id="365" r:id="rId44"/>
    <p:sldId id="366" r:id="rId45"/>
    <p:sldId id="368" r:id="rId46"/>
    <p:sldId id="370" r:id="rId47"/>
    <p:sldId id="369" r:id="rId48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zione predefinita" id="{EED33340-5638-4FD7-961B-2D9E41BE843A}">
          <p14:sldIdLst>
            <p14:sldId id="371"/>
          </p14:sldIdLst>
        </p14:section>
        <p14:section name="introduction on raw materials and circular economy" id="{FEDB4842-0F04-436C-9E95-DA6A325D8882}">
          <p14:sldIdLst>
            <p14:sldId id="272"/>
            <p14:sldId id="332"/>
            <p14:sldId id="329"/>
            <p14:sldId id="330"/>
            <p14:sldId id="331"/>
            <p14:sldId id="333"/>
            <p14:sldId id="334"/>
            <p14:sldId id="344"/>
            <p14:sldId id="336"/>
            <p14:sldId id="345"/>
            <p14:sldId id="305"/>
            <p14:sldId id="337"/>
            <p14:sldId id="306"/>
            <p14:sldId id="268"/>
            <p14:sldId id="338"/>
            <p14:sldId id="339"/>
            <p14:sldId id="340"/>
            <p14:sldId id="342"/>
            <p14:sldId id="343"/>
            <p14:sldId id="346"/>
            <p14:sldId id="347"/>
            <p14:sldId id="348"/>
            <p14:sldId id="349"/>
            <p14:sldId id="307"/>
          </p14:sldIdLst>
        </p14:section>
        <p14:section name="FROM PAPER TO BIOETHANOL" id="{F2532AEE-C571-4901-93D8-668B5FFC7F1B}">
          <p14:sldIdLst>
            <p14:sldId id="311"/>
            <p14:sldId id="350"/>
            <p14:sldId id="351"/>
            <p14:sldId id="352"/>
            <p14:sldId id="353"/>
            <p14:sldId id="354"/>
            <p14:sldId id="355"/>
            <p14:sldId id="356"/>
            <p14:sldId id="357"/>
            <p14:sldId id="359"/>
            <p14:sldId id="360"/>
            <p14:sldId id="361"/>
            <p14:sldId id="367"/>
            <p14:sldId id="362"/>
            <p14:sldId id="364"/>
            <p14:sldId id="365"/>
            <p14:sldId id="366"/>
            <p14:sldId id="368"/>
            <p14:sldId id="370"/>
            <p14:sldId id="369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33CCCC"/>
    <a:srgbClr val="FFFFFF"/>
    <a:srgbClr val="FF3399"/>
    <a:srgbClr val="00FF00"/>
    <a:srgbClr val="003300"/>
    <a:srgbClr val="F79646"/>
    <a:srgbClr val="4BACC6"/>
    <a:srgbClr val="8064A2"/>
    <a:srgbClr val="9BBB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014" autoAdjust="0"/>
  </p:normalViewPr>
  <p:slideViewPr>
    <p:cSldViewPr>
      <p:cViewPr varScale="1">
        <p:scale>
          <a:sx n="110" d="100"/>
          <a:sy n="110" d="100"/>
        </p:scale>
        <p:origin x="-164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presProps" Target="presProps.xml"/><Relationship Id="rId7" Type="http://schemas.openxmlformats.org/officeDocument/2006/relationships/slide" Target="slides/slide4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tableStyles" Target="tableStyles.xml"/><Relationship Id="rId5" Type="http://schemas.openxmlformats.org/officeDocument/2006/relationships/slide" Target="slides/slide2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8" Type="http://schemas.openxmlformats.org/officeDocument/2006/relationships/slide" Target="slides/slide5.xml"/><Relationship Id="rId51" Type="http://schemas.openxmlformats.org/officeDocument/2006/relationships/viewProps" Target="viewProps.xml"/><Relationship Id="rId3" Type="http://schemas.openxmlformats.org/officeDocument/2006/relationships/slideMaster" Target="slideMasters/slideMaster1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Ikävalko Veli-Matti" userId="a2c08f61-a118-4b8c-a172-09f59dacd112" providerId="ADAL" clId="{3A8E9FBE-27E2-484E-9228-370EAA5CD3B2}"/>
    <pc:docChg chg="undo custSel modSld">
      <pc:chgData name="Ikävalko Veli-Matti" userId="a2c08f61-a118-4b8c-a172-09f59dacd112" providerId="ADAL" clId="{3A8E9FBE-27E2-484E-9228-370EAA5CD3B2}" dt="2024-01-12T09:48:11.560" v="4022" actId="20577"/>
      <pc:docMkLst>
        <pc:docMk/>
      </pc:docMkLst>
      <pc:sldChg chg="modSp mod">
        <pc:chgData name="Ikävalko Veli-Matti" userId="a2c08f61-a118-4b8c-a172-09f59dacd112" providerId="ADAL" clId="{3A8E9FBE-27E2-484E-9228-370EAA5CD3B2}" dt="2024-01-11T09:37:45.676" v="1329" actId="20577"/>
        <pc:sldMkLst>
          <pc:docMk/>
          <pc:sldMk cId="1836413570" sldId="268"/>
        </pc:sldMkLst>
        <pc:spChg chg="mod">
          <ac:chgData name="Ikävalko Veli-Matti" userId="a2c08f61-a118-4b8c-a172-09f59dacd112" providerId="ADAL" clId="{3A8E9FBE-27E2-484E-9228-370EAA5CD3B2}" dt="2024-01-11T09:37:01.173" v="1321" actId="20577"/>
          <ac:spMkLst>
            <pc:docMk/>
            <pc:sldMk cId="1836413570" sldId="268"/>
            <ac:spMk id="7" creationId="{00000000-0000-0000-0000-000000000000}"/>
          </ac:spMkLst>
        </pc:spChg>
        <pc:spChg chg="mod">
          <ac:chgData name="Ikävalko Veli-Matti" userId="a2c08f61-a118-4b8c-a172-09f59dacd112" providerId="ADAL" clId="{3A8E9FBE-27E2-484E-9228-370EAA5CD3B2}" dt="2024-01-11T09:37:45.676" v="1329" actId="20577"/>
          <ac:spMkLst>
            <pc:docMk/>
            <pc:sldMk cId="1836413570" sldId="268"/>
            <ac:spMk id="10" creationId="{00000000-0000-0000-0000-000000000000}"/>
          </ac:spMkLst>
        </pc:spChg>
      </pc:sldChg>
      <pc:sldChg chg="modSp mod">
        <pc:chgData name="Ikävalko Veli-Matti" userId="a2c08f61-a118-4b8c-a172-09f59dacd112" providerId="ADAL" clId="{3A8E9FBE-27E2-484E-9228-370EAA5CD3B2}" dt="2024-01-11T09:26:37.542" v="876" actId="20577"/>
        <pc:sldMkLst>
          <pc:docMk/>
          <pc:sldMk cId="0" sldId="272"/>
        </pc:sldMkLst>
        <pc:spChg chg="mod">
          <ac:chgData name="Ikävalko Veli-Matti" userId="a2c08f61-a118-4b8c-a172-09f59dacd112" providerId="ADAL" clId="{3A8E9FBE-27E2-484E-9228-370EAA5CD3B2}" dt="2024-01-11T08:34:50.983" v="89" actId="20577"/>
          <ac:spMkLst>
            <pc:docMk/>
            <pc:sldMk cId="0" sldId="272"/>
            <ac:spMk id="2" creationId="{00000000-0000-0000-0000-000000000000}"/>
          </ac:spMkLst>
        </pc:spChg>
        <pc:spChg chg="mod">
          <ac:chgData name="Ikävalko Veli-Matti" userId="a2c08f61-a118-4b8c-a172-09f59dacd112" providerId="ADAL" clId="{3A8E9FBE-27E2-484E-9228-370EAA5CD3B2}" dt="2024-01-11T09:26:37.542" v="876" actId="20577"/>
          <ac:spMkLst>
            <pc:docMk/>
            <pc:sldMk cId="0" sldId="272"/>
            <ac:spMk id="3" creationId="{00000000-0000-0000-0000-000000000000}"/>
          </ac:spMkLst>
        </pc:spChg>
      </pc:sldChg>
      <pc:sldChg chg="modSp mod">
        <pc:chgData name="Ikävalko Veli-Matti" userId="a2c08f61-a118-4b8c-a172-09f59dacd112" providerId="ADAL" clId="{3A8E9FBE-27E2-484E-9228-370EAA5CD3B2}" dt="2024-01-11T09:33:29.951" v="1163" actId="20577"/>
        <pc:sldMkLst>
          <pc:docMk/>
          <pc:sldMk cId="0" sldId="305"/>
        </pc:sldMkLst>
        <pc:spChg chg="mod">
          <ac:chgData name="Ikävalko Veli-Matti" userId="a2c08f61-a118-4b8c-a172-09f59dacd112" providerId="ADAL" clId="{3A8E9FBE-27E2-484E-9228-370EAA5CD3B2}" dt="2024-01-11T09:31:58.285" v="1122" actId="20577"/>
          <ac:spMkLst>
            <pc:docMk/>
            <pc:sldMk cId="0" sldId="305"/>
            <ac:spMk id="4" creationId="{00000000-0000-0000-0000-000000000000}"/>
          </ac:spMkLst>
        </pc:spChg>
        <pc:spChg chg="mod">
          <ac:chgData name="Ikävalko Veli-Matti" userId="a2c08f61-a118-4b8c-a172-09f59dacd112" providerId="ADAL" clId="{3A8E9FBE-27E2-484E-9228-370EAA5CD3B2}" dt="2024-01-11T09:33:29.951" v="1163" actId="20577"/>
          <ac:spMkLst>
            <pc:docMk/>
            <pc:sldMk cId="0" sldId="305"/>
            <ac:spMk id="5" creationId="{00000000-0000-0000-0000-000000000000}"/>
          </ac:spMkLst>
        </pc:spChg>
      </pc:sldChg>
      <pc:sldChg chg="modSp mod">
        <pc:chgData name="Ikävalko Veli-Matti" userId="a2c08f61-a118-4b8c-a172-09f59dacd112" providerId="ADAL" clId="{3A8E9FBE-27E2-484E-9228-370EAA5CD3B2}" dt="2024-01-11T09:10:18.163" v="868" actId="20577"/>
        <pc:sldMkLst>
          <pc:docMk/>
          <pc:sldMk cId="2465857096" sldId="306"/>
        </pc:sldMkLst>
        <pc:spChg chg="mod">
          <ac:chgData name="Ikävalko Veli-Matti" userId="a2c08f61-a118-4b8c-a172-09f59dacd112" providerId="ADAL" clId="{3A8E9FBE-27E2-484E-9228-370EAA5CD3B2}" dt="2024-01-11T09:10:18.163" v="868" actId="20577"/>
          <ac:spMkLst>
            <pc:docMk/>
            <pc:sldMk cId="2465857096" sldId="306"/>
            <ac:spMk id="2" creationId="{00000000-0000-0000-0000-000000000000}"/>
          </ac:spMkLst>
        </pc:spChg>
      </pc:sldChg>
      <pc:sldChg chg="modSp mod">
        <pc:chgData name="Ikävalko Veli-Matti" userId="a2c08f61-a118-4b8c-a172-09f59dacd112" providerId="ADAL" clId="{3A8E9FBE-27E2-484E-9228-370EAA5CD3B2}" dt="2024-01-11T10:40:35.015" v="1792" actId="20577"/>
        <pc:sldMkLst>
          <pc:docMk/>
          <pc:sldMk cId="2177011302" sldId="307"/>
        </pc:sldMkLst>
        <pc:spChg chg="mod">
          <ac:chgData name="Ikävalko Veli-Matti" userId="a2c08f61-a118-4b8c-a172-09f59dacd112" providerId="ADAL" clId="{3A8E9FBE-27E2-484E-9228-370EAA5CD3B2}" dt="2024-01-11T10:40:35.015" v="1792" actId="20577"/>
          <ac:spMkLst>
            <pc:docMk/>
            <pc:sldMk cId="2177011302" sldId="307"/>
            <ac:spMk id="2" creationId="{7083AA2A-23C9-45F5-B320-2AFC45A7E092}"/>
          </ac:spMkLst>
        </pc:spChg>
      </pc:sldChg>
      <pc:sldChg chg="modSp mod">
        <pc:chgData name="Ikävalko Veli-Matti" userId="a2c08f61-a118-4b8c-a172-09f59dacd112" providerId="ADAL" clId="{3A8E9FBE-27E2-484E-9228-370EAA5CD3B2}" dt="2024-01-11T10:41:19.085" v="1850" actId="20577"/>
        <pc:sldMkLst>
          <pc:docMk/>
          <pc:sldMk cId="582816034" sldId="311"/>
        </pc:sldMkLst>
        <pc:spChg chg="mod">
          <ac:chgData name="Ikävalko Veli-Matti" userId="a2c08f61-a118-4b8c-a172-09f59dacd112" providerId="ADAL" clId="{3A8E9FBE-27E2-484E-9228-370EAA5CD3B2}" dt="2024-01-11T10:41:19.085" v="1850" actId="20577"/>
          <ac:spMkLst>
            <pc:docMk/>
            <pc:sldMk cId="582816034" sldId="311"/>
            <ac:spMk id="15" creationId="{7348364C-56AE-4F2C-A5D6-A445EF17395A}"/>
          </ac:spMkLst>
        </pc:spChg>
      </pc:sldChg>
      <pc:sldChg chg="modSp mod">
        <pc:chgData name="Ikävalko Veli-Matti" userId="a2c08f61-a118-4b8c-a172-09f59dacd112" providerId="ADAL" clId="{3A8E9FBE-27E2-484E-9228-370EAA5CD3B2}" dt="2024-01-11T08:43:04.261" v="327" actId="20577"/>
        <pc:sldMkLst>
          <pc:docMk/>
          <pc:sldMk cId="1818885937" sldId="329"/>
        </pc:sldMkLst>
        <pc:spChg chg="mod">
          <ac:chgData name="Ikävalko Veli-Matti" userId="a2c08f61-a118-4b8c-a172-09f59dacd112" providerId="ADAL" clId="{3A8E9FBE-27E2-484E-9228-370EAA5CD3B2}" dt="2024-01-11T08:40:07.281" v="245" actId="20577"/>
          <ac:spMkLst>
            <pc:docMk/>
            <pc:sldMk cId="1818885937" sldId="329"/>
            <ac:spMk id="3" creationId="{00000000-0000-0000-0000-000000000000}"/>
          </ac:spMkLst>
        </pc:spChg>
        <pc:spChg chg="mod">
          <ac:chgData name="Ikävalko Veli-Matti" userId="a2c08f61-a118-4b8c-a172-09f59dacd112" providerId="ADAL" clId="{3A8E9FBE-27E2-484E-9228-370EAA5CD3B2}" dt="2024-01-11T08:43:04.261" v="327" actId="20577"/>
          <ac:spMkLst>
            <pc:docMk/>
            <pc:sldMk cId="1818885937" sldId="329"/>
            <ac:spMk id="10" creationId="{E1872B06-B6C4-9D66-A543-AFAB7901DEE6}"/>
          </ac:spMkLst>
        </pc:spChg>
        <pc:spChg chg="mod">
          <ac:chgData name="Ikävalko Veli-Matti" userId="a2c08f61-a118-4b8c-a172-09f59dacd112" providerId="ADAL" clId="{3A8E9FBE-27E2-484E-9228-370EAA5CD3B2}" dt="2024-01-11T08:42:26.398" v="315" actId="12"/>
          <ac:spMkLst>
            <pc:docMk/>
            <pc:sldMk cId="1818885937" sldId="329"/>
            <ac:spMk id="11" creationId="{D7780DE6-9F81-E394-D947-81CF834D96C9}"/>
          </ac:spMkLst>
        </pc:spChg>
      </pc:sldChg>
      <pc:sldChg chg="modSp mod">
        <pc:chgData name="Ikävalko Veli-Matti" userId="a2c08f61-a118-4b8c-a172-09f59dacd112" providerId="ADAL" clId="{3A8E9FBE-27E2-484E-9228-370EAA5CD3B2}" dt="2024-01-11T08:35:38.678" v="128" actId="20577"/>
        <pc:sldMkLst>
          <pc:docMk/>
          <pc:sldMk cId="456978298" sldId="330"/>
        </pc:sldMkLst>
        <pc:spChg chg="mod">
          <ac:chgData name="Ikävalko Veli-Matti" userId="a2c08f61-a118-4b8c-a172-09f59dacd112" providerId="ADAL" clId="{3A8E9FBE-27E2-484E-9228-370EAA5CD3B2}" dt="2024-01-11T08:35:38.678" v="128" actId="20577"/>
          <ac:spMkLst>
            <pc:docMk/>
            <pc:sldMk cId="456978298" sldId="330"/>
            <ac:spMk id="3" creationId="{00000000-0000-0000-0000-000000000000}"/>
          </ac:spMkLst>
        </pc:spChg>
      </pc:sldChg>
      <pc:sldChg chg="modSp mod">
        <pc:chgData name="Ikävalko Veli-Matti" userId="a2c08f61-a118-4b8c-a172-09f59dacd112" providerId="ADAL" clId="{3A8E9FBE-27E2-484E-9228-370EAA5CD3B2}" dt="2024-01-11T09:03:13.851" v="631" actId="20577"/>
        <pc:sldMkLst>
          <pc:docMk/>
          <pc:sldMk cId="2776684162" sldId="331"/>
        </pc:sldMkLst>
        <pc:spChg chg="mod">
          <ac:chgData name="Ikävalko Veli-Matti" userId="a2c08f61-a118-4b8c-a172-09f59dacd112" providerId="ADAL" clId="{3A8E9FBE-27E2-484E-9228-370EAA5CD3B2}" dt="2024-01-11T09:03:13.851" v="631" actId="20577"/>
          <ac:spMkLst>
            <pc:docMk/>
            <pc:sldMk cId="2776684162" sldId="331"/>
            <ac:spMk id="2" creationId="{30C43D9F-5581-C46D-4FFF-3C0A23F3670C}"/>
          </ac:spMkLst>
        </pc:spChg>
        <pc:spChg chg="mod">
          <ac:chgData name="Ikävalko Veli-Matti" userId="a2c08f61-a118-4b8c-a172-09f59dacd112" providerId="ADAL" clId="{3A8E9FBE-27E2-484E-9228-370EAA5CD3B2}" dt="2024-01-11T08:43:20.637" v="355" actId="20577"/>
          <ac:spMkLst>
            <pc:docMk/>
            <pc:sldMk cId="2776684162" sldId="331"/>
            <ac:spMk id="3" creationId="{00000000-0000-0000-0000-000000000000}"/>
          </ac:spMkLst>
        </pc:spChg>
      </pc:sldChg>
      <pc:sldChg chg="modSp mod">
        <pc:chgData name="Ikävalko Veli-Matti" userId="a2c08f61-a118-4b8c-a172-09f59dacd112" providerId="ADAL" clId="{3A8E9FBE-27E2-484E-9228-370EAA5CD3B2}" dt="2024-01-11T08:38:11.314" v="220" actId="20577"/>
        <pc:sldMkLst>
          <pc:docMk/>
          <pc:sldMk cId="1372714963" sldId="332"/>
        </pc:sldMkLst>
        <pc:spChg chg="mod">
          <ac:chgData name="Ikävalko Veli-Matti" userId="a2c08f61-a118-4b8c-a172-09f59dacd112" providerId="ADAL" clId="{3A8E9FBE-27E2-484E-9228-370EAA5CD3B2}" dt="2024-01-11T08:37:24.163" v="200" actId="20577"/>
          <ac:spMkLst>
            <pc:docMk/>
            <pc:sldMk cId="1372714963" sldId="332"/>
            <ac:spMk id="3" creationId="{00000000-0000-0000-0000-000000000000}"/>
          </ac:spMkLst>
        </pc:spChg>
        <pc:spChg chg="mod">
          <ac:chgData name="Ikävalko Veli-Matti" userId="a2c08f61-a118-4b8c-a172-09f59dacd112" providerId="ADAL" clId="{3A8E9FBE-27E2-484E-9228-370EAA5CD3B2}" dt="2024-01-11T08:38:11.314" v="220" actId="20577"/>
          <ac:spMkLst>
            <pc:docMk/>
            <pc:sldMk cId="1372714963" sldId="332"/>
            <ac:spMk id="10" creationId="{E1872B06-B6C4-9D66-A543-AFAB7901DEE6}"/>
          </ac:spMkLst>
        </pc:spChg>
      </pc:sldChg>
      <pc:sldChg chg="modSp mod">
        <pc:chgData name="Ikävalko Veli-Matti" userId="a2c08f61-a118-4b8c-a172-09f59dacd112" providerId="ADAL" clId="{3A8E9FBE-27E2-484E-9228-370EAA5CD3B2}" dt="2024-01-11T09:05:30.365" v="700" actId="20577"/>
        <pc:sldMkLst>
          <pc:docMk/>
          <pc:sldMk cId="1140851925" sldId="333"/>
        </pc:sldMkLst>
        <pc:spChg chg="mod">
          <ac:chgData name="Ikävalko Veli-Matti" userId="a2c08f61-a118-4b8c-a172-09f59dacd112" providerId="ADAL" clId="{3A8E9FBE-27E2-484E-9228-370EAA5CD3B2}" dt="2024-01-11T09:05:30.365" v="700" actId="20577"/>
          <ac:spMkLst>
            <pc:docMk/>
            <pc:sldMk cId="1140851925" sldId="333"/>
            <ac:spMk id="2" creationId="{30C43D9F-5581-C46D-4FFF-3C0A23F3670C}"/>
          </ac:spMkLst>
        </pc:spChg>
        <pc:spChg chg="mod">
          <ac:chgData name="Ikävalko Veli-Matti" userId="a2c08f61-a118-4b8c-a172-09f59dacd112" providerId="ADAL" clId="{3A8E9FBE-27E2-484E-9228-370EAA5CD3B2}" dt="2024-01-11T09:03:25.106" v="633" actId="20577"/>
          <ac:spMkLst>
            <pc:docMk/>
            <pc:sldMk cId="1140851925" sldId="333"/>
            <ac:spMk id="3" creationId="{00000000-0000-0000-0000-000000000000}"/>
          </ac:spMkLst>
        </pc:spChg>
      </pc:sldChg>
      <pc:sldChg chg="modSp mod">
        <pc:chgData name="Ikävalko Veli-Matti" userId="a2c08f61-a118-4b8c-a172-09f59dacd112" providerId="ADAL" clId="{3A8E9FBE-27E2-484E-9228-370EAA5CD3B2}" dt="2024-01-11T09:08:20.700" v="789" actId="20577"/>
        <pc:sldMkLst>
          <pc:docMk/>
          <pc:sldMk cId="3851372513" sldId="334"/>
        </pc:sldMkLst>
        <pc:spChg chg="mod">
          <ac:chgData name="Ikävalko Veli-Matti" userId="a2c08f61-a118-4b8c-a172-09f59dacd112" providerId="ADAL" clId="{3A8E9FBE-27E2-484E-9228-370EAA5CD3B2}" dt="2024-01-11T09:08:20.700" v="789" actId="20577"/>
          <ac:spMkLst>
            <pc:docMk/>
            <pc:sldMk cId="3851372513" sldId="334"/>
            <ac:spMk id="2" creationId="{30C43D9F-5581-C46D-4FFF-3C0A23F3670C}"/>
          </ac:spMkLst>
        </pc:spChg>
        <pc:spChg chg="mod">
          <ac:chgData name="Ikävalko Veli-Matti" userId="a2c08f61-a118-4b8c-a172-09f59dacd112" providerId="ADAL" clId="{3A8E9FBE-27E2-484E-9228-370EAA5CD3B2}" dt="2024-01-11T09:05:37.814" v="705" actId="20577"/>
          <ac:spMkLst>
            <pc:docMk/>
            <pc:sldMk cId="3851372513" sldId="334"/>
            <ac:spMk id="3" creationId="{00000000-0000-0000-0000-000000000000}"/>
          </ac:spMkLst>
        </pc:spChg>
      </pc:sldChg>
      <pc:sldChg chg="modSp mod">
        <pc:chgData name="Ikävalko Veli-Matti" userId="a2c08f61-a118-4b8c-a172-09f59dacd112" providerId="ADAL" clId="{3A8E9FBE-27E2-484E-9228-370EAA5CD3B2}" dt="2024-01-11T09:30:13.959" v="1068"/>
        <pc:sldMkLst>
          <pc:docMk/>
          <pc:sldMk cId="3357317990" sldId="336"/>
        </pc:sldMkLst>
        <pc:spChg chg="mod">
          <ac:chgData name="Ikävalko Veli-Matti" userId="a2c08f61-a118-4b8c-a172-09f59dacd112" providerId="ADAL" clId="{3A8E9FBE-27E2-484E-9228-370EAA5CD3B2}" dt="2024-01-11T09:29:52.306" v="1067" actId="20577"/>
          <ac:spMkLst>
            <pc:docMk/>
            <pc:sldMk cId="3357317990" sldId="336"/>
            <ac:spMk id="2" creationId="{30C43D9F-5581-C46D-4FFF-3C0A23F3670C}"/>
          </ac:spMkLst>
        </pc:spChg>
        <pc:spChg chg="mod">
          <ac:chgData name="Ikävalko Veli-Matti" userId="a2c08f61-a118-4b8c-a172-09f59dacd112" providerId="ADAL" clId="{3A8E9FBE-27E2-484E-9228-370EAA5CD3B2}" dt="2024-01-11T09:28:01.372" v="944" actId="20577"/>
          <ac:spMkLst>
            <pc:docMk/>
            <pc:sldMk cId="3357317990" sldId="336"/>
            <ac:spMk id="3" creationId="{00000000-0000-0000-0000-000000000000}"/>
          </ac:spMkLst>
        </pc:spChg>
        <pc:spChg chg="mod">
          <ac:chgData name="Ikävalko Veli-Matti" userId="a2c08f61-a118-4b8c-a172-09f59dacd112" providerId="ADAL" clId="{3A8E9FBE-27E2-484E-9228-370EAA5CD3B2}" dt="2024-01-11T09:30:13.959" v="1068"/>
          <ac:spMkLst>
            <pc:docMk/>
            <pc:sldMk cId="3357317990" sldId="336"/>
            <ac:spMk id="7" creationId="{EF154262-7CC5-A74A-3F37-143ECE91D46E}"/>
          </ac:spMkLst>
        </pc:spChg>
      </pc:sldChg>
      <pc:sldChg chg="modSp mod">
        <pc:chgData name="Ikävalko Veli-Matti" userId="a2c08f61-a118-4b8c-a172-09f59dacd112" providerId="ADAL" clId="{3A8E9FBE-27E2-484E-9228-370EAA5CD3B2}" dt="2024-01-11T09:09:48.943" v="845" actId="20577"/>
        <pc:sldMkLst>
          <pc:docMk/>
          <pc:sldMk cId="1767322078" sldId="337"/>
        </pc:sldMkLst>
        <pc:spChg chg="mod">
          <ac:chgData name="Ikävalko Veli-Matti" userId="a2c08f61-a118-4b8c-a172-09f59dacd112" providerId="ADAL" clId="{3A8E9FBE-27E2-484E-9228-370EAA5CD3B2}" dt="2024-01-11T09:09:48.943" v="845" actId="20577"/>
          <ac:spMkLst>
            <pc:docMk/>
            <pc:sldMk cId="1767322078" sldId="337"/>
            <ac:spMk id="2" creationId="{00000000-0000-0000-0000-000000000000}"/>
          </ac:spMkLst>
        </pc:spChg>
      </pc:sldChg>
      <pc:sldChg chg="modSp mod">
        <pc:chgData name="Ikävalko Veli-Matti" userId="a2c08f61-a118-4b8c-a172-09f59dacd112" providerId="ADAL" clId="{3A8E9FBE-27E2-484E-9228-370EAA5CD3B2}" dt="2024-01-11T09:39:25.677" v="1362" actId="58"/>
        <pc:sldMkLst>
          <pc:docMk/>
          <pc:sldMk cId="1640935333" sldId="338"/>
        </pc:sldMkLst>
        <pc:spChg chg="mod">
          <ac:chgData name="Ikävalko Veli-Matti" userId="a2c08f61-a118-4b8c-a172-09f59dacd112" providerId="ADAL" clId="{3A8E9FBE-27E2-484E-9228-370EAA5CD3B2}" dt="2024-01-11T09:37:49.263" v="1330" actId="20577"/>
          <ac:spMkLst>
            <pc:docMk/>
            <pc:sldMk cId="1640935333" sldId="338"/>
            <ac:spMk id="2" creationId="{00000000-0000-0000-0000-000000000000}"/>
          </ac:spMkLst>
        </pc:spChg>
        <pc:spChg chg="mod">
          <ac:chgData name="Ikävalko Veli-Matti" userId="a2c08f61-a118-4b8c-a172-09f59dacd112" providerId="ADAL" clId="{3A8E9FBE-27E2-484E-9228-370EAA5CD3B2}" dt="2024-01-11T09:38:35.523" v="1339" actId="1076"/>
          <ac:spMkLst>
            <pc:docMk/>
            <pc:sldMk cId="1640935333" sldId="338"/>
            <ac:spMk id="8" creationId="{48C34BED-7D1F-67D8-1ACC-F7A4B7634208}"/>
          </ac:spMkLst>
        </pc:spChg>
        <pc:spChg chg="mod">
          <ac:chgData name="Ikävalko Veli-Matti" userId="a2c08f61-a118-4b8c-a172-09f59dacd112" providerId="ADAL" clId="{3A8E9FBE-27E2-484E-9228-370EAA5CD3B2}" dt="2024-01-11T09:39:25.677" v="1362" actId="58"/>
          <ac:spMkLst>
            <pc:docMk/>
            <pc:sldMk cId="1640935333" sldId="338"/>
            <ac:spMk id="10" creationId="{BDBE76C7-6A29-44AE-3505-06375431159B}"/>
          </ac:spMkLst>
        </pc:spChg>
      </pc:sldChg>
      <pc:sldChg chg="modSp mod">
        <pc:chgData name="Ikävalko Veli-Matti" userId="a2c08f61-a118-4b8c-a172-09f59dacd112" providerId="ADAL" clId="{3A8E9FBE-27E2-484E-9228-370EAA5CD3B2}" dt="2024-01-11T09:40:26.622" v="1372" actId="20577"/>
        <pc:sldMkLst>
          <pc:docMk/>
          <pc:sldMk cId="445670844" sldId="339"/>
        </pc:sldMkLst>
        <pc:spChg chg="mod">
          <ac:chgData name="Ikävalko Veli-Matti" userId="a2c08f61-a118-4b8c-a172-09f59dacd112" providerId="ADAL" clId="{3A8E9FBE-27E2-484E-9228-370EAA5CD3B2}" dt="2024-01-11T09:39:42.998" v="1363" actId="20577"/>
          <ac:spMkLst>
            <pc:docMk/>
            <pc:sldMk cId="445670844" sldId="339"/>
            <ac:spMk id="2" creationId="{00000000-0000-0000-0000-000000000000}"/>
          </ac:spMkLst>
        </pc:spChg>
        <pc:spChg chg="mod">
          <ac:chgData name="Ikävalko Veli-Matti" userId="a2c08f61-a118-4b8c-a172-09f59dacd112" providerId="ADAL" clId="{3A8E9FBE-27E2-484E-9228-370EAA5CD3B2}" dt="2024-01-11T09:40:26.622" v="1372" actId="20577"/>
          <ac:spMkLst>
            <pc:docMk/>
            <pc:sldMk cId="445670844" sldId="339"/>
            <ac:spMk id="6" creationId="{B64D4E86-6D8A-518F-5A6C-6BA42C897333}"/>
          </ac:spMkLst>
        </pc:spChg>
      </pc:sldChg>
      <pc:sldChg chg="modSp mod">
        <pc:chgData name="Ikävalko Veli-Matti" userId="a2c08f61-a118-4b8c-a172-09f59dacd112" providerId="ADAL" clId="{3A8E9FBE-27E2-484E-9228-370EAA5CD3B2}" dt="2024-01-11T09:41:18.559" v="1384" actId="20577"/>
        <pc:sldMkLst>
          <pc:docMk/>
          <pc:sldMk cId="2974376536" sldId="340"/>
        </pc:sldMkLst>
        <pc:spChg chg="mod">
          <ac:chgData name="Ikävalko Veli-Matti" userId="a2c08f61-a118-4b8c-a172-09f59dacd112" providerId="ADAL" clId="{3A8E9FBE-27E2-484E-9228-370EAA5CD3B2}" dt="2024-01-11T09:40:47.750" v="1373" actId="20577"/>
          <ac:spMkLst>
            <pc:docMk/>
            <pc:sldMk cId="2974376536" sldId="340"/>
            <ac:spMk id="2" creationId="{00000000-0000-0000-0000-000000000000}"/>
          </ac:spMkLst>
        </pc:spChg>
        <pc:spChg chg="mod">
          <ac:chgData name="Ikävalko Veli-Matti" userId="a2c08f61-a118-4b8c-a172-09f59dacd112" providerId="ADAL" clId="{3A8E9FBE-27E2-484E-9228-370EAA5CD3B2}" dt="2024-01-11T09:41:18.559" v="1384" actId="20577"/>
          <ac:spMkLst>
            <pc:docMk/>
            <pc:sldMk cId="2974376536" sldId="340"/>
            <ac:spMk id="11" creationId="{A2147CE2-4702-16C7-57FF-116FE98CB894}"/>
          </ac:spMkLst>
        </pc:spChg>
      </pc:sldChg>
      <pc:sldChg chg="modSp mod">
        <pc:chgData name="Ikävalko Veli-Matti" userId="a2c08f61-a118-4b8c-a172-09f59dacd112" providerId="ADAL" clId="{3A8E9FBE-27E2-484E-9228-370EAA5CD3B2}" dt="2024-01-11T10:31:18.704" v="1459" actId="20577"/>
        <pc:sldMkLst>
          <pc:docMk/>
          <pc:sldMk cId="1532010945" sldId="342"/>
        </pc:sldMkLst>
        <pc:spChg chg="mod">
          <ac:chgData name="Ikävalko Veli-Matti" userId="a2c08f61-a118-4b8c-a172-09f59dacd112" providerId="ADAL" clId="{3A8E9FBE-27E2-484E-9228-370EAA5CD3B2}" dt="2024-01-11T10:31:18.704" v="1459" actId="20577"/>
          <ac:spMkLst>
            <pc:docMk/>
            <pc:sldMk cId="1532010945" sldId="342"/>
            <ac:spMk id="2" creationId="{00000000-0000-0000-0000-000000000000}"/>
          </ac:spMkLst>
        </pc:spChg>
        <pc:spChg chg="mod">
          <ac:chgData name="Ikävalko Veli-Matti" userId="a2c08f61-a118-4b8c-a172-09f59dacd112" providerId="ADAL" clId="{3A8E9FBE-27E2-484E-9228-370EAA5CD3B2}" dt="2024-01-11T09:41:49.877" v="1391" actId="20577"/>
          <ac:spMkLst>
            <pc:docMk/>
            <pc:sldMk cId="1532010945" sldId="342"/>
            <ac:spMk id="15" creationId="{4022116D-71FB-6262-094F-661364096D2F}"/>
          </ac:spMkLst>
        </pc:spChg>
      </pc:sldChg>
      <pc:sldChg chg="modSp mod">
        <pc:chgData name="Ikävalko Veli-Matti" userId="a2c08f61-a118-4b8c-a172-09f59dacd112" providerId="ADAL" clId="{3A8E9FBE-27E2-484E-9228-370EAA5CD3B2}" dt="2024-01-11T10:31:27.695" v="1469" actId="20577"/>
        <pc:sldMkLst>
          <pc:docMk/>
          <pc:sldMk cId="3884854769" sldId="343"/>
        </pc:sldMkLst>
        <pc:spChg chg="mod">
          <ac:chgData name="Ikävalko Veli-Matti" userId="a2c08f61-a118-4b8c-a172-09f59dacd112" providerId="ADAL" clId="{3A8E9FBE-27E2-484E-9228-370EAA5CD3B2}" dt="2024-01-11T10:31:27.695" v="1469" actId="20577"/>
          <ac:spMkLst>
            <pc:docMk/>
            <pc:sldMk cId="3884854769" sldId="343"/>
            <ac:spMk id="2" creationId="{00000000-0000-0000-0000-000000000000}"/>
          </ac:spMkLst>
        </pc:spChg>
        <pc:spChg chg="mod">
          <ac:chgData name="Ikävalko Veli-Matti" userId="a2c08f61-a118-4b8c-a172-09f59dacd112" providerId="ADAL" clId="{3A8E9FBE-27E2-484E-9228-370EAA5CD3B2}" dt="2024-01-11T09:42:29.305" v="1401" actId="20577"/>
          <ac:spMkLst>
            <pc:docMk/>
            <pc:sldMk cId="3884854769" sldId="343"/>
            <ac:spMk id="3" creationId="{1D773F07-4A8A-D7A9-9C43-0C70BB75BC86}"/>
          </ac:spMkLst>
        </pc:spChg>
      </pc:sldChg>
      <pc:sldChg chg="modSp mod">
        <pc:chgData name="Ikävalko Veli-Matti" userId="a2c08f61-a118-4b8c-a172-09f59dacd112" providerId="ADAL" clId="{3A8E9FBE-27E2-484E-9228-370EAA5CD3B2}" dt="2024-01-11T09:09:25.802" v="822" actId="58"/>
        <pc:sldMkLst>
          <pc:docMk/>
          <pc:sldMk cId="1949130871" sldId="344"/>
        </pc:sldMkLst>
        <pc:spChg chg="mod">
          <ac:chgData name="Ikävalko Veli-Matti" userId="a2c08f61-a118-4b8c-a172-09f59dacd112" providerId="ADAL" clId="{3A8E9FBE-27E2-484E-9228-370EAA5CD3B2}" dt="2024-01-11T09:09:25.802" v="822" actId="58"/>
          <ac:spMkLst>
            <pc:docMk/>
            <pc:sldMk cId="1949130871" sldId="344"/>
            <ac:spMk id="2" creationId="{30C43D9F-5581-C46D-4FFF-3C0A23F3670C}"/>
          </ac:spMkLst>
        </pc:spChg>
        <pc:spChg chg="mod">
          <ac:chgData name="Ikävalko Veli-Matti" userId="a2c08f61-a118-4b8c-a172-09f59dacd112" providerId="ADAL" clId="{3A8E9FBE-27E2-484E-9228-370EAA5CD3B2}" dt="2024-01-11T09:08:35.904" v="794" actId="20577"/>
          <ac:spMkLst>
            <pc:docMk/>
            <pc:sldMk cId="1949130871" sldId="344"/>
            <ac:spMk id="3" creationId="{00000000-0000-0000-0000-000000000000}"/>
          </ac:spMkLst>
        </pc:spChg>
      </pc:sldChg>
      <pc:sldChg chg="modSp mod">
        <pc:chgData name="Ikävalko Veli-Matti" userId="a2c08f61-a118-4b8c-a172-09f59dacd112" providerId="ADAL" clId="{3A8E9FBE-27E2-484E-9228-370EAA5CD3B2}" dt="2024-01-11T09:31:37.708" v="1106" actId="12"/>
        <pc:sldMkLst>
          <pc:docMk/>
          <pc:sldMk cId="466301545" sldId="345"/>
        </pc:sldMkLst>
        <pc:spChg chg="mod">
          <ac:chgData name="Ikävalko Veli-Matti" userId="a2c08f61-a118-4b8c-a172-09f59dacd112" providerId="ADAL" clId="{3A8E9FBE-27E2-484E-9228-370EAA5CD3B2}" dt="2024-01-11T09:31:37.708" v="1106" actId="12"/>
          <ac:spMkLst>
            <pc:docMk/>
            <pc:sldMk cId="466301545" sldId="345"/>
            <ac:spMk id="2" creationId="{30C43D9F-5581-C46D-4FFF-3C0A23F3670C}"/>
          </ac:spMkLst>
        </pc:spChg>
      </pc:sldChg>
      <pc:sldChg chg="modSp mod">
        <pc:chgData name="Ikävalko Veli-Matti" userId="a2c08f61-a118-4b8c-a172-09f59dacd112" providerId="ADAL" clId="{3A8E9FBE-27E2-484E-9228-370EAA5CD3B2}" dt="2024-01-11T09:43:59.721" v="1453" actId="20577"/>
        <pc:sldMkLst>
          <pc:docMk/>
          <pc:sldMk cId="1190387257" sldId="346"/>
        </pc:sldMkLst>
        <pc:spChg chg="mod">
          <ac:chgData name="Ikävalko Veli-Matti" userId="a2c08f61-a118-4b8c-a172-09f59dacd112" providerId="ADAL" clId="{3A8E9FBE-27E2-484E-9228-370EAA5CD3B2}" dt="2024-01-11T09:42:55.880" v="1410" actId="20577"/>
          <ac:spMkLst>
            <pc:docMk/>
            <pc:sldMk cId="1190387257" sldId="346"/>
            <ac:spMk id="2" creationId="{00000000-0000-0000-0000-000000000000}"/>
          </ac:spMkLst>
        </pc:spChg>
        <pc:spChg chg="mod">
          <ac:chgData name="Ikävalko Veli-Matti" userId="a2c08f61-a118-4b8c-a172-09f59dacd112" providerId="ADAL" clId="{3A8E9FBE-27E2-484E-9228-370EAA5CD3B2}" dt="2024-01-11T09:43:59.721" v="1453" actId="20577"/>
          <ac:spMkLst>
            <pc:docMk/>
            <pc:sldMk cId="1190387257" sldId="346"/>
            <ac:spMk id="3" creationId="{1D773F07-4A8A-D7A9-9C43-0C70BB75BC86}"/>
          </ac:spMkLst>
        </pc:spChg>
      </pc:sldChg>
      <pc:sldChg chg="modSp mod">
        <pc:chgData name="Ikävalko Veli-Matti" userId="a2c08f61-a118-4b8c-a172-09f59dacd112" providerId="ADAL" clId="{3A8E9FBE-27E2-484E-9228-370EAA5CD3B2}" dt="2024-01-11T10:35:48.739" v="1660" actId="1076"/>
        <pc:sldMkLst>
          <pc:docMk/>
          <pc:sldMk cId="4247051304" sldId="347"/>
        </pc:sldMkLst>
        <pc:spChg chg="mod">
          <ac:chgData name="Ikävalko Veli-Matti" userId="a2c08f61-a118-4b8c-a172-09f59dacd112" providerId="ADAL" clId="{3A8E9FBE-27E2-484E-9228-370EAA5CD3B2}" dt="2024-01-11T10:35:48.739" v="1660" actId="1076"/>
          <ac:spMkLst>
            <pc:docMk/>
            <pc:sldMk cId="4247051304" sldId="347"/>
            <ac:spMk id="2" creationId="{00000000-0000-0000-0000-000000000000}"/>
          </ac:spMkLst>
        </pc:spChg>
        <pc:spChg chg="mod">
          <ac:chgData name="Ikävalko Veli-Matti" userId="a2c08f61-a118-4b8c-a172-09f59dacd112" providerId="ADAL" clId="{3A8E9FBE-27E2-484E-9228-370EAA5CD3B2}" dt="2024-01-11T10:35:14.193" v="1621" actId="20577"/>
          <ac:spMkLst>
            <pc:docMk/>
            <pc:sldMk cId="4247051304" sldId="347"/>
            <ac:spMk id="3" creationId="{1D773F07-4A8A-D7A9-9C43-0C70BB75BC86}"/>
          </ac:spMkLst>
        </pc:spChg>
      </pc:sldChg>
      <pc:sldChg chg="modSp mod">
        <pc:chgData name="Ikävalko Veli-Matti" userId="a2c08f61-a118-4b8c-a172-09f59dacd112" providerId="ADAL" clId="{3A8E9FBE-27E2-484E-9228-370EAA5CD3B2}" dt="2024-01-11T10:36:59.537" v="1705" actId="20577"/>
        <pc:sldMkLst>
          <pc:docMk/>
          <pc:sldMk cId="3716246065" sldId="348"/>
        </pc:sldMkLst>
        <pc:spChg chg="mod">
          <ac:chgData name="Ikävalko Veli-Matti" userId="a2c08f61-a118-4b8c-a172-09f59dacd112" providerId="ADAL" clId="{3A8E9FBE-27E2-484E-9228-370EAA5CD3B2}" dt="2024-01-11T10:35:59.044" v="1661"/>
          <ac:spMkLst>
            <pc:docMk/>
            <pc:sldMk cId="3716246065" sldId="348"/>
            <ac:spMk id="2" creationId="{00000000-0000-0000-0000-000000000000}"/>
          </ac:spMkLst>
        </pc:spChg>
        <pc:spChg chg="mod">
          <ac:chgData name="Ikävalko Veli-Matti" userId="a2c08f61-a118-4b8c-a172-09f59dacd112" providerId="ADAL" clId="{3A8E9FBE-27E2-484E-9228-370EAA5CD3B2}" dt="2024-01-11T10:36:59.537" v="1705" actId="20577"/>
          <ac:spMkLst>
            <pc:docMk/>
            <pc:sldMk cId="3716246065" sldId="348"/>
            <ac:spMk id="3" creationId="{1D773F07-4A8A-D7A9-9C43-0C70BB75BC86}"/>
          </ac:spMkLst>
        </pc:spChg>
      </pc:sldChg>
      <pc:sldChg chg="modSp mod">
        <pc:chgData name="Ikävalko Veli-Matti" userId="a2c08f61-a118-4b8c-a172-09f59dacd112" providerId="ADAL" clId="{3A8E9FBE-27E2-484E-9228-370EAA5CD3B2}" dt="2024-01-11T10:39:58.802" v="1753" actId="20577"/>
        <pc:sldMkLst>
          <pc:docMk/>
          <pc:sldMk cId="2514085477" sldId="349"/>
        </pc:sldMkLst>
        <pc:spChg chg="mod">
          <ac:chgData name="Ikävalko Veli-Matti" userId="a2c08f61-a118-4b8c-a172-09f59dacd112" providerId="ADAL" clId="{3A8E9FBE-27E2-484E-9228-370EAA5CD3B2}" dt="2024-01-11T10:37:15.210" v="1714" actId="20577"/>
          <ac:spMkLst>
            <pc:docMk/>
            <pc:sldMk cId="2514085477" sldId="349"/>
            <ac:spMk id="2" creationId="{00000000-0000-0000-0000-000000000000}"/>
          </ac:spMkLst>
        </pc:spChg>
        <pc:spChg chg="mod">
          <ac:chgData name="Ikävalko Veli-Matti" userId="a2c08f61-a118-4b8c-a172-09f59dacd112" providerId="ADAL" clId="{3A8E9FBE-27E2-484E-9228-370EAA5CD3B2}" dt="2024-01-11T10:39:58.802" v="1753" actId="20577"/>
          <ac:spMkLst>
            <pc:docMk/>
            <pc:sldMk cId="2514085477" sldId="349"/>
            <ac:spMk id="3" creationId="{1D773F07-4A8A-D7A9-9C43-0C70BB75BC86}"/>
          </ac:spMkLst>
        </pc:spChg>
      </pc:sldChg>
      <pc:sldChg chg="modSp mod">
        <pc:chgData name="Ikävalko Veli-Matti" userId="a2c08f61-a118-4b8c-a172-09f59dacd112" providerId="ADAL" clId="{3A8E9FBE-27E2-484E-9228-370EAA5CD3B2}" dt="2024-01-11T10:42:49.023" v="1912" actId="20577"/>
        <pc:sldMkLst>
          <pc:docMk/>
          <pc:sldMk cId="4230993963" sldId="350"/>
        </pc:sldMkLst>
        <pc:spChg chg="mod">
          <ac:chgData name="Ikävalko Veli-Matti" userId="a2c08f61-a118-4b8c-a172-09f59dacd112" providerId="ADAL" clId="{3A8E9FBE-27E2-484E-9228-370EAA5CD3B2}" dt="2024-01-11T10:41:25.600" v="1855" actId="20577"/>
          <ac:spMkLst>
            <pc:docMk/>
            <pc:sldMk cId="4230993963" sldId="350"/>
            <ac:spMk id="2" creationId="{7083AA2A-23C9-45F5-B320-2AFC45A7E092}"/>
          </ac:spMkLst>
        </pc:spChg>
        <pc:spChg chg="mod">
          <ac:chgData name="Ikävalko Veli-Matti" userId="a2c08f61-a118-4b8c-a172-09f59dacd112" providerId="ADAL" clId="{3A8E9FBE-27E2-484E-9228-370EAA5CD3B2}" dt="2024-01-11T10:42:49.023" v="1912" actId="20577"/>
          <ac:spMkLst>
            <pc:docMk/>
            <pc:sldMk cId="4230993963" sldId="350"/>
            <ac:spMk id="7" creationId="{47229D5B-829C-B715-1C56-A931A00D1C1B}"/>
          </ac:spMkLst>
        </pc:spChg>
      </pc:sldChg>
      <pc:sldChg chg="modSp mod">
        <pc:chgData name="Ikävalko Veli-Matti" userId="a2c08f61-a118-4b8c-a172-09f59dacd112" providerId="ADAL" clId="{3A8E9FBE-27E2-484E-9228-370EAA5CD3B2}" dt="2024-01-11T10:57:59.586" v="1951" actId="58"/>
        <pc:sldMkLst>
          <pc:docMk/>
          <pc:sldMk cId="147254237" sldId="351"/>
        </pc:sldMkLst>
        <pc:spChg chg="mod">
          <ac:chgData name="Ikävalko Veli-Matti" userId="a2c08f61-a118-4b8c-a172-09f59dacd112" providerId="ADAL" clId="{3A8E9FBE-27E2-484E-9228-370EAA5CD3B2}" dt="2024-01-11T10:57:06.093" v="1924" actId="20577"/>
          <ac:spMkLst>
            <pc:docMk/>
            <pc:sldMk cId="147254237" sldId="351"/>
            <ac:spMk id="2" creationId="{7083AA2A-23C9-45F5-B320-2AFC45A7E092}"/>
          </ac:spMkLst>
        </pc:spChg>
        <pc:spChg chg="mod">
          <ac:chgData name="Ikävalko Veli-Matti" userId="a2c08f61-a118-4b8c-a172-09f59dacd112" providerId="ADAL" clId="{3A8E9FBE-27E2-484E-9228-370EAA5CD3B2}" dt="2024-01-11T10:57:59.586" v="1951" actId="58"/>
          <ac:spMkLst>
            <pc:docMk/>
            <pc:sldMk cId="147254237" sldId="351"/>
            <ac:spMk id="7" creationId="{47229D5B-829C-B715-1C56-A931A00D1C1B}"/>
          </ac:spMkLst>
        </pc:spChg>
      </pc:sldChg>
      <pc:sldChg chg="modSp mod">
        <pc:chgData name="Ikävalko Veli-Matti" userId="a2c08f61-a118-4b8c-a172-09f59dacd112" providerId="ADAL" clId="{3A8E9FBE-27E2-484E-9228-370EAA5CD3B2}" dt="2024-01-12T07:00:09.898" v="2293" actId="1076"/>
        <pc:sldMkLst>
          <pc:docMk/>
          <pc:sldMk cId="929935003" sldId="352"/>
        </pc:sldMkLst>
        <pc:spChg chg="mod">
          <ac:chgData name="Ikävalko Veli-Matti" userId="a2c08f61-a118-4b8c-a172-09f59dacd112" providerId="ADAL" clId="{3A8E9FBE-27E2-484E-9228-370EAA5CD3B2}" dt="2024-01-12T06:54:27.433" v="2005" actId="20577"/>
          <ac:spMkLst>
            <pc:docMk/>
            <pc:sldMk cId="929935003" sldId="352"/>
            <ac:spMk id="2" creationId="{7083AA2A-23C9-45F5-B320-2AFC45A7E092}"/>
          </ac:spMkLst>
        </pc:spChg>
        <pc:spChg chg="mod">
          <ac:chgData name="Ikävalko Veli-Matti" userId="a2c08f61-a118-4b8c-a172-09f59dacd112" providerId="ADAL" clId="{3A8E9FBE-27E2-484E-9228-370EAA5CD3B2}" dt="2024-01-12T06:56:29.195" v="2065" actId="20577"/>
          <ac:spMkLst>
            <pc:docMk/>
            <pc:sldMk cId="929935003" sldId="352"/>
            <ac:spMk id="7" creationId="{47229D5B-829C-B715-1C56-A931A00D1C1B}"/>
          </ac:spMkLst>
        </pc:spChg>
        <pc:spChg chg="mod">
          <ac:chgData name="Ikävalko Veli-Matti" userId="a2c08f61-a118-4b8c-a172-09f59dacd112" providerId="ADAL" clId="{3A8E9FBE-27E2-484E-9228-370EAA5CD3B2}" dt="2024-01-12T06:56:59.644" v="2104" actId="20577"/>
          <ac:spMkLst>
            <pc:docMk/>
            <pc:sldMk cId="929935003" sldId="352"/>
            <ac:spMk id="11" creationId="{0E083ED9-376F-E9F7-FC3F-D11FECF4CF6E}"/>
          </ac:spMkLst>
        </pc:spChg>
        <pc:spChg chg="mod">
          <ac:chgData name="Ikävalko Veli-Matti" userId="a2c08f61-a118-4b8c-a172-09f59dacd112" providerId="ADAL" clId="{3A8E9FBE-27E2-484E-9228-370EAA5CD3B2}" dt="2024-01-12T06:57:48.946" v="2149" actId="1076"/>
          <ac:spMkLst>
            <pc:docMk/>
            <pc:sldMk cId="929935003" sldId="352"/>
            <ac:spMk id="12" creationId="{11E4A236-5B80-DFBE-42A0-E4F17AF7618F}"/>
          </ac:spMkLst>
        </pc:spChg>
        <pc:spChg chg="mod">
          <ac:chgData name="Ikävalko Veli-Matti" userId="a2c08f61-a118-4b8c-a172-09f59dacd112" providerId="ADAL" clId="{3A8E9FBE-27E2-484E-9228-370EAA5CD3B2}" dt="2024-01-12T06:58:37.594" v="2217" actId="20577"/>
          <ac:spMkLst>
            <pc:docMk/>
            <pc:sldMk cId="929935003" sldId="352"/>
            <ac:spMk id="13" creationId="{B7A04476-9642-1E64-1DD2-457EAF7D827A}"/>
          </ac:spMkLst>
        </pc:spChg>
        <pc:spChg chg="mod">
          <ac:chgData name="Ikävalko Veli-Matti" userId="a2c08f61-a118-4b8c-a172-09f59dacd112" providerId="ADAL" clId="{3A8E9FBE-27E2-484E-9228-370EAA5CD3B2}" dt="2024-01-12T06:59:05.780" v="2242" actId="1076"/>
          <ac:spMkLst>
            <pc:docMk/>
            <pc:sldMk cId="929935003" sldId="352"/>
            <ac:spMk id="23" creationId="{03E5BF75-2447-0ED1-9543-522552446719}"/>
          </ac:spMkLst>
        </pc:spChg>
        <pc:spChg chg="mod">
          <ac:chgData name="Ikävalko Veli-Matti" userId="a2c08f61-a118-4b8c-a172-09f59dacd112" providerId="ADAL" clId="{3A8E9FBE-27E2-484E-9228-370EAA5CD3B2}" dt="2024-01-12T06:59:22.279" v="2257" actId="1076"/>
          <ac:spMkLst>
            <pc:docMk/>
            <pc:sldMk cId="929935003" sldId="352"/>
            <ac:spMk id="24" creationId="{2229264D-B9CD-92C7-5432-B6A133DC1A3A}"/>
          </ac:spMkLst>
        </pc:spChg>
        <pc:spChg chg="mod">
          <ac:chgData name="Ikävalko Veli-Matti" userId="a2c08f61-a118-4b8c-a172-09f59dacd112" providerId="ADAL" clId="{3A8E9FBE-27E2-484E-9228-370EAA5CD3B2}" dt="2024-01-12T07:00:09.898" v="2293" actId="1076"/>
          <ac:spMkLst>
            <pc:docMk/>
            <pc:sldMk cId="929935003" sldId="352"/>
            <ac:spMk id="25" creationId="{90066AA2-B8BE-E9AF-B872-FCC55BCCD33C}"/>
          </ac:spMkLst>
        </pc:spChg>
      </pc:sldChg>
      <pc:sldChg chg="modSp mod">
        <pc:chgData name="Ikävalko Veli-Matti" userId="a2c08f61-a118-4b8c-a172-09f59dacd112" providerId="ADAL" clId="{3A8E9FBE-27E2-484E-9228-370EAA5CD3B2}" dt="2024-01-12T07:02:16.956" v="2442" actId="20577"/>
        <pc:sldMkLst>
          <pc:docMk/>
          <pc:sldMk cId="3649845261" sldId="353"/>
        </pc:sldMkLst>
        <pc:spChg chg="mod">
          <ac:chgData name="Ikävalko Veli-Matti" userId="a2c08f61-a118-4b8c-a172-09f59dacd112" providerId="ADAL" clId="{3A8E9FBE-27E2-484E-9228-370EAA5CD3B2}" dt="2024-01-12T07:01:02.351" v="2334" actId="20577"/>
          <ac:spMkLst>
            <pc:docMk/>
            <pc:sldMk cId="3649845261" sldId="353"/>
            <ac:spMk id="2" creationId="{7083AA2A-23C9-45F5-B320-2AFC45A7E092}"/>
          </ac:spMkLst>
        </pc:spChg>
        <pc:spChg chg="mod">
          <ac:chgData name="Ikävalko Veli-Matti" userId="a2c08f61-a118-4b8c-a172-09f59dacd112" providerId="ADAL" clId="{3A8E9FBE-27E2-484E-9228-370EAA5CD3B2}" dt="2024-01-12T07:01:14.618" v="2351" actId="20577"/>
          <ac:spMkLst>
            <pc:docMk/>
            <pc:sldMk cId="3649845261" sldId="353"/>
            <ac:spMk id="7" creationId="{47229D5B-829C-B715-1C56-A931A00D1C1B}"/>
          </ac:spMkLst>
        </pc:spChg>
        <pc:spChg chg="mod">
          <ac:chgData name="Ikävalko Veli-Matti" userId="a2c08f61-a118-4b8c-a172-09f59dacd112" providerId="ADAL" clId="{3A8E9FBE-27E2-484E-9228-370EAA5CD3B2}" dt="2024-01-12T07:01:43.232" v="2399" actId="20577"/>
          <ac:spMkLst>
            <pc:docMk/>
            <pc:sldMk cId="3649845261" sldId="353"/>
            <ac:spMk id="14" creationId="{7D092EF2-71EE-05F8-9AD5-C7DEFF00FDF2}"/>
          </ac:spMkLst>
        </pc:spChg>
        <pc:spChg chg="mod">
          <ac:chgData name="Ikävalko Veli-Matti" userId="a2c08f61-a118-4b8c-a172-09f59dacd112" providerId="ADAL" clId="{3A8E9FBE-27E2-484E-9228-370EAA5CD3B2}" dt="2024-01-12T07:02:06.126" v="2423" actId="20577"/>
          <ac:spMkLst>
            <pc:docMk/>
            <pc:sldMk cId="3649845261" sldId="353"/>
            <ac:spMk id="18" creationId="{BA8ED71B-8563-4B00-C4EE-07288E1DA0F9}"/>
          </ac:spMkLst>
        </pc:spChg>
        <pc:spChg chg="mod">
          <ac:chgData name="Ikävalko Veli-Matti" userId="a2c08f61-a118-4b8c-a172-09f59dacd112" providerId="ADAL" clId="{3A8E9FBE-27E2-484E-9228-370EAA5CD3B2}" dt="2024-01-12T07:02:16.956" v="2442" actId="20577"/>
          <ac:spMkLst>
            <pc:docMk/>
            <pc:sldMk cId="3649845261" sldId="353"/>
            <ac:spMk id="20" creationId="{72075261-3F86-79A0-CFA1-5CB9F8C566DB}"/>
          </ac:spMkLst>
        </pc:spChg>
        <pc:spChg chg="mod">
          <ac:chgData name="Ikävalko Veli-Matti" userId="a2c08f61-a118-4b8c-a172-09f59dacd112" providerId="ADAL" clId="{3A8E9FBE-27E2-484E-9228-370EAA5CD3B2}" dt="2024-01-12T07:01:32.403" v="2379" actId="20577"/>
          <ac:spMkLst>
            <pc:docMk/>
            <pc:sldMk cId="3649845261" sldId="353"/>
            <ac:spMk id="26" creationId="{7D59D300-4179-C7FA-8AA2-BCD0D3FD5F09}"/>
          </ac:spMkLst>
        </pc:spChg>
      </pc:sldChg>
      <pc:sldChg chg="modSp mod">
        <pc:chgData name="Ikävalko Veli-Matti" userId="a2c08f61-a118-4b8c-a172-09f59dacd112" providerId="ADAL" clId="{3A8E9FBE-27E2-484E-9228-370EAA5CD3B2}" dt="2024-01-12T07:02:41.585" v="2469" actId="20577"/>
        <pc:sldMkLst>
          <pc:docMk/>
          <pc:sldMk cId="2071483367" sldId="354"/>
        </pc:sldMkLst>
        <pc:spChg chg="mod">
          <ac:chgData name="Ikävalko Veli-Matti" userId="a2c08f61-a118-4b8c-a172-09f59dacd112" providerId="ADAL" clId="{3A8E9FBE-27E2-484E-9228-370EAA5CD3B2}" dt="2024-01-12T07:02:41.585" v="2469" actId="20577"/>
          <ac:spMkLst>
            <pc:docMk/>
            <pc:sldMk cId="2071483367" sldId="354"/>
            <ac:spMk id="2" creationId="{7083AA2A-23C9-45F5-B320-2AFC45A7E092}"/>
          </ac:spMkLst>
        </pc:spChg>
      </pc:sldChg>
      <pc:sldChg chg="modSp mod">
        <pc:chgData name="Ikävalko Veli-Matti" userId="a2c08f61-a118-4b8c-a172-09f59dacd112" providerId="ADAL" clId="{3A8E9FBE-27E2-484E-9228-370EAA5CD3B2}" dt="2024-01-12T07:09:08.851" v="2670" actId="58"/>
        <pc:sldMkLst>
          <pc:docMk/>
          <pc:sldMk cId="3062134816" sldId="355"/>
        </pc:sldMkLst>
        <pc:spChg chg="mod">
          <ac:chgData name="Ikävalko Veli-Matti" userId="a2c08f61-a118-4b8c-a172-09f59dacd112" providerId="ADAL" clId="{3A8E9FBE-27E2-484E-9228-370EAA5CD3B2}" dt="2024-01-12T07:03:44.176" v="2511" actId="14100"/>
          <ac:spMkLst>
            <pc:docMk/>
            <pc:sldMk cId="3062134816" sldId="355"/>
            <ac:spMk id="2" creationId="{7083AA2A-23C9-45F5-B320-2AFC45A7E092}"/>
          </ac:spMkLst>
        </pc:spChg>
        <pc:spChg chg="mod">
          <ac:chgData name="Ikävalko Veli-Matti" userId="a2c08f61-a118-4b8c-a172-09f59dacd112" providerId="ADAL" clId="{3A8E9FBE-27E2-484E-9228-370EAA5CD3B2}" dt="2024-01-12T07:09:08.851" v="2670" actId="58"/>
          <ac:spMkLst>
            <pc:docMk/>
            <pc:sldMk cId="3062134816" sldId="355"/>
            <ac:spMk id="3" creationId="{6549677F-7E45-0DF4-189F-A6DA9EF8586F}"/>
          </ac:spMkLst>
        </pc:spChg>
      </pc:sldChg>
      <pc:sldChg chg="modSp mod">
        <pc:chgData name="Ikävalko Veli-Matti" userId="a2c08f61-a118-4b8c-a172-09f59dacd112" providerId="ADAL" clId="{3A8E9FBE-27E2-484E-9228-370EAA5CD3B2}" dt="2024-01-12T07:12:11.922" v="2792" actId="20577"/>
        <pc:sldMkLst>
          <pc:docMk/>
          <pc:sldMk cId="700703223" sldId="356"/>
        </pc:sldMkLst>
        <pc:spChg chg="mod">
          <ac:chgData name="Ikävalko Veli-Matti" userId="a2c08f61-a118-4b8c-a172-09f59dacd112" providerId="ADAL" clId="{3A8E9FBE-27E2-484E-9228-370EAA5CD3B2}" dt="2024-01-12T07:10:13.783" v="2728" actId="1076"/>
          <ac:spMkLst>
            <pc:docMk/>
            <pc:sldMk cId="700703223" sldId="356"/>
            <ac:spMk id="2" creationId="{7083AA2A-23C9-45F5-B320-2AFC45A7E092}"/>
          </ac:spMkLst>
        </pc:spChg>
        <pc:spChg chg="mod">
          <ac:chgData name="Ikävalko Veli-Matti" userId="a2c08f61-a118-4b8c-a172-09f59dacd112" providerId="ADAL" clId="{3A8E9FBE-27E2-484E-9228-370EAA5CD3B2}" dt="2024-01-12T07:12:11.922" v="2792" actId="20577"/>
          <ac:spMkLst>
            <pc:docMk/>
            <pc:sldMk cId="700703223" sldId="356"/>
            <ac:spMk id="3" creationId="{6549677F-7E45-0DF4-189F-A6DA9EF8586F}"/>
          </ac:spMkLst>
        </pc:spChg>
      </pc:sldChg>
      <pc:sldChg chg="modSp mod">
        <pc:chgData name="Ikävalko Veli-Matti" userId="a2c08f61-a118-4b8c-a172-09f59dacd112" providerId="ADAL" clId="{3A8E9FBE-27E2-484E-9228-370EAA5CD3B2}" dt="2024-01-12T07:15:16.395" v="2862" actId="20577"/>
        <pc:sldMkLst>
          <pc:docMk/>
          <pc:sldMk cId="2679684698" sldId="357"/>
        </pc:sldMkLst>
        <pc:spChg chg="mod">
          <ac:chgData name="Ikävalko Veli-Matti" userId="a2c08f61-a118-4b8c-a172-09f59dacd112" providerId="ADAL" clId="{3A8E9FBE-27E2-484E-9228-370EAA5CD3B2}" dt="2024-01-12T07:13:57.609" v="2824" actId="20577"/>
          <ac:spMkLst>
            <pc:docMk/>
            <pc:sldMk cId="2679684698" sldId="357"/>
            <ac:spMk id="2" creationId="{7083AA2A-23C9-45F5-B320-2AFC45A7E092}"/>
          </ac:spMkLst>
        </pc:spChg>
        <pc:spChg chg="mod">
          <ac:chgData name="Ikävalko Veli-Matti" userId="a2c08f61-a118-4b8c-a172-09f59dacd112" providerId="ADAL" clId="{3A8E9FBE-27E2-484E-9228-370EAA5CD3B2}" dt="2024-01-12T07:15:16.395" v="2862" actId="20577"/>
          <ac:spMkLst>
            <pc:docMk/>
            <pc:sldMk cId="2679684698" sldId="357"/>
            <ac:spMk id="3" creationId="{6549677F-7E45-0DF4-189F-A6DA9EF8586F}"/>
          </ac:spMkLst>
        </pc:spChg>
      </pc:sldChg>
      <pc:sldChg chg="modSp mod">
        <pc:chgData name="Ikävalko Veli-Matti" userId="a2c08f61-a118-4b8c-a172-09f59dacd112" providerId="ADAL" clId="{3A8E9FBE-27E2-484E-9228-370EAA5CD3B2}" dt="2024-01-12T07:40:56.539" v="3690" actId="20577"/>
        <pc:sldMkLst>
          <pc:docMk/>
          <pc:sldMk cId="2250034680" sldId="359"/>
        </pc:sldMkLst>
        <pc:spChg chg="mod">
          <ac:chgData name="Ikävalko Veli-Matti" userId="a2c08f61-a118-4b8c-a172-09f59dacd112" providerId="ADAL" clId="{3A8E9FBE-27E2-484E-9228-370EAA5CD3B2}" dt="2024-01-12T07:40:56.539" v="3690" actId="20577"/>
          <ac:spMkLst>
            <pc:docMk/>
            <pc:sldMk cId="2250034680" sldId="359"/>
            <ac:spMk id="2" creationId="{7083AA2A-23C9-45F5-B320-2AFC45A7E092}"/>
          </ac:spMkLst>
        </pc:spChg>
        <pc:spChg chg="mod">
          <ac:chgData name="Ikävalko Veli-Matti" userId="a2c08f61-a118-4b8c-a172-09f59dacd112" providerId="ADAL" clId="{3A8E9FBE-27E2-484E-9228-370EAA5CD3B2}" dt="2024-01-12T07:18:03.562" v="2994" actId="20577"/>
          <ac:spMkLst>
            <pc:docMk/>
            <pc:sldMk cId="2250034680" sldId="359"/>
            <ac:spMk id="3" creationId="{6549677F-7E45-0DF4-189F-A6DA9EF8586F}"/>
          </ac:spMkLst>
        </pc:spChg>
      </pc:sldChg>
      <pc:sldChg chg="modSp mod">
        <pc:chgData name="Ikävalko Veli-Matti" userId="a2c08f61-a118-4b8c-a172-09f59dacd112" providerId="ADAL" clId="{3A8E9FBE-27E2-484E-9228-370EAA5CD3B2}" dt="2024-01-12T07:41:08.690" v="3691"/>
        <pc:sldMkLst>
          <pc:docMk/>
          <pc:sldMk cId="2749574482" sldId="360"/>
        </pc:sldMkLst>
        <pc:spChg chg="mod">
          <ac:chgData name="Ikävalko Veli-Matti" userId="a2c08f61-a118-4b8c-a172-09f59dacd112" providerId="ADAL" clId="{3A8E9FBE-27E2-484E-9228-370EAA5CD3B2}" dt="2024-01-12T07:23:20.439" v="3265" actId="20577"/>
          <ac:spMkLst>
            <pc:docMk/>
            <pc:sldMk cId="2749574482" sldId="360"/>
            <ac:spMk id="3" creationId="{6549677F-7E45-0DF4-189F-A6DA9EF8586F}"/>
          </ac:spMkLst>
        </pc:spChg>
        <pc:spChg chg="mod">
          <ac:chgData name="Ikävalko Veli-Matti" userId="a2c08f61-a118-4b8c-a172-09f59dacd112" providerId="ADAL" clId="{3A8E9FBE-27E2-484E-9228-370EAA5CD3B2}" dt="2024-01-12T07:41:08.690" v="3691"/>
          <ac:spMkLst>
            <pc:docMk/>
            <pc:sldMk cId="2749574482" sldId="360"/>
            <ac:spMk id="7" creationId="{B1D7503D-9D21-30E6-780C-D238471B4473}"/>
          </ac:spMkLst>
        </pc:spChg>
        <pc:spChg chg="mod">
          <ac:chgData name="Ikävalko Veli-Matti" userId="a2c08f61-a118-4b8c-a172-09f59dacd112" providerId="ADAL" clId="{3A8E9FBE-27E2-484E-9228-370EAA5CD3B2}" dt="2024-01-12T07:19:39.726" v="3091" actId="20577"/>
          <ac:spMkLst>
            <pc:docMk/>
            <pc:sldMk cId="2749574482" sldId="360"/>
            <ac:spMk id="8" creationId="{83963D21-FA08-6CE4-26E3-66E354FEA88E}"/>
          </ac:spMkLst>
        </pc:spChg>
      </pc:sldChg>
      <pc:sldChg chg="modSp mod">
        <pc:chgData name="Ikävalko Veli-Matti" userId="a2c08f61-a118-4b8c-a172-09f59dacd112" providerId="ADAL" clId="{3A8E9FBE-27E2-484E-9228-370EAA5CD3B2}" dt="2024-01-12T07:41:13.541" v="3692"/>
        <pc:sldMkLst>
          <pc:docMk/>
          <pc:sldMk cId="464197200" sldId="361"/>
        </pc:sldMkLst>
        <pc:spChg chg="mod">
          <ac:chgData name="Ikävalko Veli-Matti" userId="a2c08f61-a118-4b8c-a172-09f59dacd112" providerId="ADAL" clId="{3A8E9FBE-27E2-484E-9228-370EAA5CD3B2}" dt="2024-01-12T07:27:57.817" v="3372" actId="20577"/>
          <ac:spMkLst>
            <pc:docMk/>
            <pc:sldMk cId="464197200" sldId="361"/>
            <ac:spMk id="3" creationId="{6549677F-7E45-0DF4-189F-A6DA9EF8586F}"/>
          </ac:spMkLst>
        </pc:spChg>
        <pc:spChg chg="mod">
          <ac:chgData name="Ikävalko Veli-Matti" userId="a2c08f61-a118-4b8c-a172-09f59dacd112" providerId="ADAL" clId="{3A8E9FBE-27E2-484E-9228-370EAA5CD3B2}" dt="2024-01-12T07:28:01.682" v="3375" actId="1036"/>
          <ac:spMkLst>
            <pc:docMk/>
            <pc:sldMk cId="464197200" sldId="361"/>
            <ac:spMk id="4" creationId="{F568608C-25A3-D720-D6CB-AF8E5E9821D9}"/>
          </ac:spMkLst>
        </pc:spChg>
        <pc:spChg chg="mod">
          <ac:chgData name="Ikävalko Veli-Matti" userId="a2c08f61-a118-4b8c-a172-09f59dacd112" providerId="ADAL" clId="{3A8E9FBE-27E2-484E-9228-370EAA5CD3B2}" dt="2024-01-12T07:41:13.541" v="3692"/>
          <ac:spMkLst>
            <pc:docMk/>
            <pc:sldMk cId="464197200" sldId="361"/>
            <ac:spMk id="15" creationId="{E136A492-2FBD-76A6-5E8E-DC3924CA55CA}"/>
          </ac:spMkLst>
        </pc:spChg>
      </pc:sldChg>
      <pc:sldChg chg="modSp mod">
        <pc:chgData name="Ikävalko Veli-Matti" userId="a2c08f61-a118-4b8c-a172-09f59dacd112" providerId="ADAL" clId="{3A8E9FBE-27E2-484E-9228-370EAA5CD3B2}" dt="2024-01-12T07:41:24.442" v="3701"/>
        <pc:sldMkLst>
          <pc:docMk/>
          <pc:sldMk cId="1218830323" sldId="362"/>
        </pc:sldMkLst>
        <pc:spChg chg="mod">
          <ac:chgData name="Ikävalko Veli-Matti" userId="a2c08f61-a118-4b8c-a172-09f59dacd112" providerId="ADAL" clId="{3A8E9FBE-27E2-484E-9228-370EAA5CD3B2}" dt="2024-01-12T07:41:24.442" v="3701"/>
          <ac:spMkLst>
            <pc:docMk/>
            <pc:sldMk cId="1218830323" sldId="362"/>
            <ac:spMk id="2" creationId="{7083AA2A-23C9-45F5-B320-2AFC45A7E092}"/>
          </ac:spMkLst>
        </pc:spChg>
        <pc:spChg chg="mod">
          <ac:chgData name="Ikävalko Veli-Matti" userId="a2c08f61-a118-4b8c-a172-09f59dacd112" providerId="ADAL" clId="{3A8E9FBE-27E2-484E-9228-370EAA5CD3B2}" dt="2024-01-12T07:34:40.293" v="3555" actId="20577"/>
          <ac:spMkLst>
            <pc:docMk/>
            <pc:sldMk cId="1218830323" sldId="362"/>
            <ac:spMk id="3" creationId="{6549677F-7E45-0DF4-189F-A6DA9EF8586F}"/>
          </ac:spMkLst>
        </pc:spChg>
      </pc:sldChg>
      <pc:sldChg chg="modSp mod">
        <pc:chgData name="Ikävalko Veli-Matti" userId="a2c08f61-a118-4b8c-a172-09f59dacd112" providerId="ADAL" clId="{3A8E9FBE-27E2-484E-9228-370EAA5CD3B2}" dt="2024-01-12T07:41:28.847" v="3702"/>
        <pc:sldMkLst>
          <pc:docMk/>
          <pc:sldMk cId="2199754921" sldId="364"/>
        </pc:sldMkLst>
        <pc:spChg chg="mod">
          <ac:chgData name="Ikävalko Veli-Matti" userId="a2c08f61-a118-4b8c-a172-09f59dacd112" providerId="ADAL" clId="{3A8E9FBE-27E2-484E-9228-370EAA5CD3B2}" dt="2024-01-12T07:38:41.944" v="3648" actId="20577"/>
          <ac:spMkLst>
            <pc:docMk/>
            <pc:sldMk cId="2199754921" sldId="364"/>
            <ac:spMk id="3" creationId="{6549677F-7E45-0DF4-189F-A6DA9EF8586F}"/>
          </ac:spMkLst>
        </pc:spChg>
        <pc:spChg chg="mod">
          <ac:chgData name="Ikävalko Veli-Matti" userId="a2c08f61-a118-4b8c-a172-09f59dacd112" providerId="ADAL" clId="{3A8E9FBE-27E2-484E-9228-370EAA5CD3B2}" dt="2024-01-12T07:41:28.847" v="3702"/>
          <ac:spMkLst>
            <pc:docMk/>
            <pc:sldMk cId="2199754921" sldId="364"/>
            <ac:spMk id="7" creationId="{1B678779-9607-0072-4784-DFE189A1C419}"/>
          </ac:spMkLst>
        </pc:spChg>
      </pc:sldChg>
      <pc:sldChg chg="modSp mod">
        <pc:chgData name="Ikävalko Veli-Matti" userId="a2c08f61-a118-4b8c-a172-09f59dacd112" providerId="ADAL" clId="{3A8E9FBE-27E2-484E-9228-370EAA5CD3B2}" dt="2024-01-12T07:41:32.061" v="3703"/>
        <pc:sldMkLst>
          <pc:docMk/>
          <pc:sldMk cId="3072553619" sldId="365"/>
        </pc:sldMkLst>
        <pc:spChg chg="mod">
          <ac:chgData name="Ikävalko Veli-Matti" userId="a2c08f61-a118-4b8c-a172-09f59dacd112" providerId="ADAL" clId="{3A8E9FBE-27E2-484E-9228-370EAA5CD3B2}" dt="2024-01-12T07:39:40.571" v="3679"/>
          <ac:spMkLst>
            <pc:docMk/>
            <pc:sldMk cId="3072553619" sldId="365"/>
            <ac:spMk id="3" creationId="{6549677F-7E45-0DF4-189F-A6DA9EF8586F}"/>
          </ac:spMkLst>
        </pc:spChg>
        <pc:spChg chg="mod">
          <ac:chgData name="Ikävalko Veli-Matti" userId="a2c08f61-a118-4b8c-a172-09f59dacd112" providerId="ADAL" clId="{3A8E9FBE-27E2-484E-9228-370EAA5CD3B2}" dt="2024-01-12T07:41:32.061" v="3703"/>
          <ac:spMkLst>
            <pc:docMk/>
            <pc:sldMk cId="3072553619" sldId="365"/>
            <ac:spMk id="8" creationId="{B58B466E-4587-75E9-C080-5C274E125411}"/>
          </ac:spMkLst>
        </pc:spChg>
      </pc:sldChg>
      <pc:sldChg chg="modSp mod">
        <pc:chgData name="Ikävalko Veli-Matti" userId="a2c08f61-a118-4b8c-a172-09f59dacd112" providerId="ADAL" clId="{3A8E9FBE-27E2-484E-9228-370EAA5CD3B2}" dt="2024-01-12T07:41:35.891" v="3704"/>
        <pc:sldMkLst>
          <pc:docMk/>
          <pc:sldMk cId="666938355" sldId="366"/>
        </pc:sldMkLst>
        <pc:spChg chg="mod">
          <ac:chgData name="Ikävalko Veli-Matti" userId="a2c08f61-a118-4b8c-a172-09f59dacd112" providerId="ADAL" clId="{3A8E9FBE-27E2-484E-9228-370EAA5CD3B2}" dt="2024-01-12T07:40:28.835" v="3682" actId="58"/>
          <ac:spMkLst>
            <pc:docMk/>
            <pc:sldMk cId="666938355" sldId="366"/>
            <ac:spMk id="3" creationId="{6549677F-7E45-0DF4-189F-A6DA9EF8586F}"/>
          </ac:spMkLst>
        </pc:spChg>
        <pc:spChg chg="mod">
          <ac:chgData name="Ikävalko Veli-Matti" userId="a2c08f61-a118-4b8c-a172-09f59dacd112" providerId="ADAL" clId="{3A8E9FBE-27E2-484E-9228-370EAA5CD3B2}" dt="2024-01-12T07:41:35.891" v="3704"/>
          <ac:spMkLst>
            <pc:docMk/>
            <pc:sldMk cId="666938355" sldId="366"/>
            <ac:spMk id="8" creationId="{E4AFE292-4912-3890-C6F8-6B0E144E8CFA}"/>
          </ac:spMkLst>
        </pc:spChg>
      </pc:sldChg>
      <pc:sldChg chg="modSp mod">
        <pc:chgData name="Ikävalko Veli-Matti" userId="a2c08f61-a118-4b8c-a172-09f59dacd112" providerId="ADAL" clId="{3A8E9FBE-27E2-484E-9228-370EAA5CD3B2}" dt="2024-01-12T07:41:19.921" v="3700" actId="20577"/>
        <pc:sldMkLst>
          <pc:docMk/>
          <pc:sldMk cId="1741157871" sldId="367"/>
        </pc:sldMkLst>
        <pc:spChg chg="mod">
          <ac:chgData name="Ikävalko Veli-Matti" userId="a2c08f61-a118-4b8c-a172-09f59dacd112" providerId="ADAL" clId="{3A8E9FBE-27E2-484E-9228-370EAA5CD3B2}" dt="2024-01-12T07:29:05.299" v="3393" actId="20577"/>
          <ac:spMkLst>
            <pc:docMk/>
            <pc:sldMk cId="1741157871" sldId="367"/>
            <ac:spMk id="3" creationId="{6549677F-7E45-0DF4-189F-A6DA9EF8586F}"/>
          </ac:spMkLst>
        </pc:spChg>
        <pc:spChg chg="mod">
          <ac:chgData name="Ikävalko Veli-Matti" userId="a2c08f61-a118-4b8c-a172-09f59dacd112" providerId="ADAL" clId="{3A8E9FBE-27E2-484E-9228-370EAA5CD3B2}" dt="2024-01-12T07:41:19.921" v="3700" actId="20577"/>
          <ac:spMkLst>
            <pc:docMk/>
            <pc:sldMk cId="1741157871" sldId="367"/>
            <ac:spMk id="15" creationId="{E136A492-2FBD-76A6-5E8E-DC3924CA55CA}"/>
          </ac:spMkLst>
        </pc:spChg>
      </pc:sldChg>
      <pc:sldChg chg="modSp mod">
        <pc:chgData name="Ikävalko Veli-Matti" userId="a2c08f61-a118-4b8c-a172-09f59dacd112" providerId="ADAL" clId="{3A8E9FBE-27E2-484E-9228-370EAA5CD3B2}" dt="2024-01-12T07:46:03.776" v="3886" actId="20577"/>
        <pc:sldMkLst>
          <pc:docMk/>
          <pc:sldMk cId="1213506935" sldId="368"/>
        </pc:sldMkLst>
        <pc:spChg chg="mod">
          <ac:chgData name="Ikävalko Veli-Matti" userId="a2c08f61-a118-4b8c-a172-09f59dacd112" providerId="ADAL" clId="{3A8E9FBE-27E2-484E-9228-370EAA5CD3B2}" dt="2024-01-12T07:46:03.776" v="3886" actId="20577"/>
          <ac:spMkLst>
            <pc:docMk/>
            <pc:sldMk cId="1213506935" sldId="368"/>
            <ac:spMk id="4" creationId="{AF65D31F-7114-7AD0-FDAC-16F2AB8FE224}"/>
          </ac:spMkLst>
        </pc:spChg>
        <pc:spChg chg="mod">
          <ac:chgData name="Ikävalko Veli-Matti" userId="a2c08f61-a118-4b8c-a172-09f59dacd112" providerId="ADAL" clId="{3A8E9FBE-27E2-484E-9228-370EAA5CD3B2}" dt="2024-01-12T07:45:04.133" v="3831" actId="20577"/>
          <ac:spMkLst>
            <pc:docMk/>
            <pc:sldMk cId="1213506935" sldId="368"/>
            <ac:spMk id="5" creationId="{1C1F7AFF-8C50-EAAF-B022-789AA0894F45}"/>
          </ac:spMkLst>
        </pc:spChg>
        <pc:spChg chg="mod">
          <ac:chgData name="Ikävalko Veli-Matti" userId="a2c08f61-a118-4b8c-a172-09f59dacd112" providerId="ADAL" clId="{3A8E9FBE-27E2-484E-9228-370EAA5CD3B2}" dt="2024-01-12T07:41:46.854" v="3705"/>
          <ac:spMkLst>
            <pc:docMk/>
            <pc:sldMk cId="1213506935" sldId="368"/>
            <ac:spMk id="8" creationId="{E4AFE292-4912-3890-C6F8-6B0E144E8CFA}"/>
          </ac:spMkLst>
        </pc:spChg>
      </pc:sldChg>
      <pc:sldChg chg="modSp mod">
        <pc:chgData name="Ikävalko Veli-Matti" userId="a2c08f61-a118-4b8c-a172-09f59dacd112" providerId="ADAL" clId="{3A8E9FBE-27E2-484E-9228-370EAA5CD3B2}" dt="2024-01-12T09:48:11.560" v="4022" actId="20577"/>
        <pc:sldMkLst>
          <pc:docMk/>
          <pc:sldMk cId="2238473090" sldId="369"/>
        </pc:sldMkLst>
        <pc:spChg chg="mod">
          <ac:chgData name="Ikävalko Veli-Matti" userId="a2c08f61-a118-4b8c-a172-09f59dacd112" providerId="ADAL" clId="{3A8E9FBE-27E2-484E-9228-370EAA5CD3B2}" dt="2024-01-12T09:46:56.430" v="3918" actId="1076"/>
          <ac:spMkLst>
            <pc:docMk/>
            <pc:sldMk cId="2238473090" sldId="369"/>
            <ac:spMk id="6" creationId="{8B4CF5DE-4DEB-606E-C58F-8C3B623E4A52}"/>
          </ac:spMkLst>
        </pc:spChg>
        <pc:spChg chg="mod">
          <ac:chgData name="Ikävalko Veli-Matti" userId="a2c08f61-a118-4b8c-a172-09f59dacd112" providerId="ADAL" clId="{3A8E9FBE-27E2-484E-9228-370EAA5CD3B2}" dt="2024-01-12T09:46:07.417" v="3904"/>
          <ac:spMkLst>
            <pc:docMk/>
            <pc:sldMk cId="2238473090" sldId="369"/>
            <ac:spMk id="8" creationId="{E4AFE292-4912-3890-C6F8-6B0E144E8CFA}"/>
          </ac:spMkLst>
        </pc:spChg>
        <pc:graphicFrameChg chg="mod modGraphic">
          <ac:chgData name="Ikävalko Veli-Matti" userId="a2c08f61-a118-4b8c-a172-09f59dacd112" providerId="ADAL" clId="{3A8E9FBE-27E2-484E-9228-370EAA5CD3B2}" dt="2024-01-12T09:48:11.560" v="4022" actId="20577"/>
          <ac:graphicFrameMkLst>
            <pc:docMk/>
            <pc:sldMk cId="2238473090" sldId="369"/>
            <ac:graphicFrameMk id="3" creationId="{603C4694-71D8-6323-8AEB-668B52ADC651}"/>
          </ac:graphicFrameMkLst>
        </pc:graphicFrameChg>
      </pc:sldChg>
      <pc:sldChg chg="modSp mod">
        <pc:chgData name="Ikävalko Veli-Matti" userId="a2c08f61-a118-4b8c-a172-09f59dacd112" providerId="ADAL" clId="{3A8E9FBE-27E2-484E-9228-370EAA5CD3B2}" dt="2024-01-12T09:45:51.881" v="3903" actId="20577"/>
        <pc:sldMkLst>
          <pc:docMk/>
          <pc:sldMk cId="2198503268" sldId="370"/>
        </pc:sldMkLst>
        <pc:spChg chg="mod">
          <ac:chgData name="Ikävalko Veli-Matti" userId="a2c08f61-a118-4b8c-a172-09f59dacd112" providerId="ADAL" clId="{3A8E9FBE-27E2-484E-9228-370EAA5CD3B2}" dt="2024-01-12T09:45:51.881" v="3903" actId="20577"/>
          <ac:spMkLst>
            <pc:docMk/>
            <pc:sldMk cId="2198503268" sldId="370"/>
            <ac:spMk id="5" creationId="{1C1F7AFF-8C50-EAAF-B022-789AA0894F45}"/>
          </ac:spMkLst>
        </pc:spChg>
        <pc:spChg chg="mod">
          <ac:chgData name="Ikävalko Veli-Matti" userId="a2c08f61-a118-4b8c-a172-09f59dacd112" providerId="ADAL" clId="{3A8E9FBE-27E2-484E-9228-370EAA5CD3B2}" dt="2024-01-12T07:46:22.123" v="3887"/>
          <ac:spMkLst>
            <pc:docMk/>
            <pc:sldMk cId="2198503268" sldId="370"/>
            <ac:spMk id="8" creationId="{E4AFE292-4912-3890-C6F8-6B0E144E8CFA}"/>
          </ac:spMkLst>
        </pc:spChg>
      </pc:sldChg>
      <pc:sldChg chg="modSp mod">
        <pc:chgData name="Ikävalko Veli-Matti" userId="a2c08f61-a118-4b8c-a172-09f59dacd112" providerId="ADAL" clId="{3A8E9FBE-27E2-484E-9228-370EAA5CD3B2}" dt="2024-01-11T08:34:27.032" v="60" actId="20577"/>
        <pc:sldMkLst>
          <pc:docMk/>
          <pc:sldMk cId="4145945841" sldId="371"/>
        </pc:sldMkLst>
        <pc:spChg chg="mod">
          <ac:chgData name="Ikävalko Veli-Matti" userId="a2c08f61-a118-4b8c-a172-09f59dacd112" providerId="ADAL" clId="{3A8E9FBE-27E2-484E-9228-370EAA5CD3B2}" dt="2024-01-11T08:34:27.032" v="60" actId="20577"/>
          <ac:spMkLst>
            <pc:docMk/>
            <pc:sldMk cId="4145945841" sldId="371"/>
            <ac:spMk id="8" creationId="{4854D749-AF07-46D1-B9FE-66E47F0CE2EE}"/>
          </ac:spMkLst>
        </pc:spChg>
      </pc:sldChg>
    </pc:docChg>
  </pc:docChgLst>
  <pc:docChgLst>
    <pc:chgData name="Ikävalko Veli-Matti" userId="a2c08f61-a118-4b8c-a172-09f59dacd112" providerId="ADAL" clId="{5F2F2D63-99EC-4B47-8CBA-BEEEB66F63AF}"/>
    <pc:docChg chg="custSel modSld">
      <pc:chgData name="Ikävalko Veli-Matti" userId="a2c08f61-a118-4b8c-a172-09f59dacd112" providerId="ADAL" clId="{5F2F2D63-99EC-4B47-8CBA-BEEEB66F63AF}" dt="2024-01-18T09:24:47.027" v="658" actId="58"/>
      <pc:docMkLst>
        <pc:docMk/>
      </pc:docMkLst>
      <pc:sldChg chg="modSp mod">
        <pc:chgData name="Ikävalko Veli-Matti" userId="a2c08f61-a118-4b8c-a172-09f59dacd112" providerId="ADAL" clId="{5F2F2D63-99EC-4B47-8CBA-BEEEB66F63AF}" dt="2024-01-18T09:02:54.748" v="55" actId="20577"/>
        <pc:sldMkLst>
          <pc:docMk/>
          <pc:sldMk cId="1818885937" sldId="329"/>
        </pc:sldMkLst>
        <pc:spChg chg="mod">
          <ac:chgData name="Ikävalko Veli-Matti" userId="a2c08f61-a118-4b8c-a172-09f59dacd112" providerId="ADAL" clId="{5F2F2D63-99EC-4B47-8CBA-BEEEB66F63AF}" dt="2024-01-18T09:02:07.429" v="32" actId="20577"/>
          <ac:spMkLst>
            <pc:docMk/>
            <pc:sldMk cId="1818885937" sldId="329"/>
            <ac:spMk id="3" creationId="{00000000-0000-0000-0000-000000000000}"/>
          </ac:spMkLst>
        </pc:spChg>
        <pc:spChg chg="mod">
          <ac:chgData name="Ikävalko Veli-Matti" userId="a2c08f61-a118-4b8c-a172-09f59dacd112" providerId="ADAL" clId="{5F2F2D63-99EC-4B47-8CBA-BEEEB66F63AF}" dt="2024-01-18T09:02:38.934" v="47" actId="20577"/>
          <ac:spMkLst>
            <pc:docMk/>
            <pc:sldMk cId="1818885937" sldId="329"/>
            <ac:spMk id="10" creationId="{E1872B06-B6C4-9D66-A543-AFAB7901DEE6}"/>
          </ac:spMkLst>
        </pc:spChg>
        <pc:spChg chg="mod">
          <ac:chgData name="Ikävalko Veli-Matti" userId="a2c08f61-a118-4b8c-a172-09f59dacd112" providerId="ADAL" clId="{5F2F2D63-99EC-4B47-8CBA-BEEEB66F63AF}" dt="2024-01-18T09:02:54.748" v="55" actId="20577"/>
          <ac:spMkLst>
            <pc:docMk/>
            <pc:sldMk cId="1818885937" sldId="329"/>
            <ac:spMk id="11" creationId="{D7780DE6-9F81-E394-D947-81CF834D96C9}"/>
          </ac:spMkLst>
        </pc:spChg>
      </pc:sldChg>
      <pc:sldChg chg="modSp mod">
        <pc:chgData name="Ikävalko Veli-Matti" userId="a2c08f61-a118-4b8c-a172-09f59dacd112" providerId="ADAL" clId="{5F2F2D63-99EC-4B47-8CBA-BEEEB66F63AF}" dt="2024-01-18T09:01:53.342" v="28" actId="20577"/>
        <pc:sldMkLst>
          <pc:docMk/>
          <pc:sldMk cId="1372714963" sldId="332"/>
        </pc:sldMkLst>
        <pc:spChg chg="mod">
          <ac:chgData name="Ikävalko Veli-Matti" userId="a2c08f61-a118-4b8c-a172-09f59dacd112" providerId="ADAL" clId="{5F2F2D63-99EC-4B47-8CBA-BEEEB66F63AF}" dt="2024-01-18T09:01:34.004" v="6" actId="20577"/>
          <ac:spMkLst>
            <pc:docMk/>
            <pc:sldMk cId="1372714963" sldId="332"/>
            <ac:spMk id="3" creationId="{00000000-0000-0000-0000-000000000000}"/>
          </ac:spMkLst>
        </pc:spChg>
        <pc:spChg chg="mod">
          <ac:chgData name="Ikävalko Veli-Matti" userId="a2c08f61-a118-4b8c-a172-09f59dacd112" providerId="ADAL" clId="{5F2F2D63-99EC-4B47-8CBA-BEEEB66F63AF}" dt="2024-01-18T09:01:53.342" v="28" actId="20577"/>
          <ac:spMkLst>
            <pc:docMk/>
            <pc:sldMk cId="1372714963" sldId="332"/>
            <ac:spMk id="10" creationId="{E1872B06-B6C4-9D66-A543-AFAB7901DEE6}"/>
          </ac:spMkLst>
        </pc:spChg>
      </pc:sldChg>
      <pc:sldChg chg="modSp mod">
        <pc:chgData name="Ikävalko Veli-Matti" userId="a2c08f61-a118-4b8c-a172-09f59dacd112" providerId="ADAL" clId="{5F2F2D63-99EC-4B47-8CBA-BEEEB66F63AF}" dt="2024-01-18T09:06:59.683" v="153" actId="20577"/>
        <pc:sldMkLst>
          <pc:docMk/>
          <pc:sldMk cId="1640935333" sldId="338"/>
        </pc:sldMkLst>
        <pc:spChg chg="mod">
          <ac:chgData name="Ikävalko Veli-Matti" userId="a2c08f61-a118-4b8c-a172-09f59dacd112" providerId="ADAL" clId="{5F2F2D63-99EC-4B47-8CBA-BEEEB66F63AF}" dt="2024-01-18T09:06:50.312" v="151" actId="20577"/>
          <ac:spMkLst>
            <pc:docMk/>
            <pc:sldMk cId="1640935333" sldId="338"/>
            <ac:spMk id="8" creationId="{48C34BED-7D1F-67D8-1ACC-F7A4B7634208}"/>
          </ac:spMkLst>
        </pc:spChg>
        <pc:spChg chg="mod">
          <ac:chgData name="Ikävalko Veli-Matti" userId="a2c08f61-a118-4b8c-a172-09f59dacd112" providerId="ADAL" clId="{5F2F2D63-99EC-4B47-8CBA-BEEEB66F63AF}" dt="2024-01-18T09:06:59.683" v="153" actId="20577"/>
          <ac:spMkLst>
            <pc:docMk/>
            <pc:sldMk cId="1640935333" sldId="338"/>
            <ac:spMk id="10" creationId="{BDBE76C7-6A29-44AE-3505-06375431159B}"/>
          </ac:spMkLst>
        </pc:spChg>
      </pc:sldChg>
      <pc:sldChg chg="modSp mod">
        <pc:chgData name="Ikävalko Veli-Matti" userId="a2c08f61-a118-4b8c-a172-09f59dacd112" providerId="ADAL" clId="{5F2F2D63-99EC-4B47-8CBA-BEEEB66F63AF}" dt="2024-01-18T09:09:46.066" v="257" actId="20577"/>
        <pc:sldMkLst>
          <pc:docMk/>
          <pc:sldMk cId="445670844" sldId="339"/>
        </pc:sldMkLst>
        <pc:spChg chg="mod">
          <ac:chgData name="Ikävalko Veli-Matti" userId="a2c08f61-a118-4b8c-a172-09f59dacd112" providerId="ADAL" clId="{5F2F2D63-99EC-4B47-8CBA-BEEEB66F63AF}" dt="2024-01-18T09:09:46.066" v="257" actId="20577"/>
          <ac:spMkLst>
            <pc:docMk/>
            <pc:sldMk cId="445670844" sldId="339"/>
            <ac:spMk id="6" creationId="{B64D4E86-6D8A-518F-5A6C-6BA42C897333}"/>
          </ac:spMkLst>
        </pc:spChg>
      </pc:sldChg>
      <pc:sldChg chg="modSp mod">
        <pc:chgData name="Ikävalko Veli-Matti" userId="a2c08f61-a118-4b8c-a172-09f59dacd112" providerId="ADAL" clId="{5F2F2D63-99EC-4B47-8CBA-BEEEB66F63AF}" dt="2024-01-18T09:05:40.025" v="139" actId="20577"/>
        <pc:sldMkLst>
          <pc:docMk/>
          <pc:sldMk cId="466301545" sldId="345"/>
        </pc:sldMkLst>
        <pc:spChg chg="mod">
          <ac:chgData name="Ikävalko Veli-Matti" userId="a2c08f61-a118-4b8c-a172-09f59dacd112" providerId="ADAL" clId="{5F2F2D63-99EC-4B47-8CBA-BEEEB66F63AF}" dt="2024-01-18T09:05:40.025" v="139" actId="20577"/>
          <ac:spMkLst>
            <pc:docMk/>
            <pc:sldMk cId="466301545" sldId="345"/>
            <ac:spMk id="2" creationId="{30C43D9F-5581-C46D-4FFF-3C0A23F3670C}"/>
          </ac:spMkLst>
        </pc:spChg>
        <pc:spChg chg="mod">
          <ac:chgData name="Ikävalko Veli-Matti" userId="a2c08f61-a118-4b8c-a172-09f59dacd112" providerId="ADAL" clId="{5F2F2D63-99EC-4B47-8CBA-BEEEB66F63AF}" dt="2024-01-18T09:04:48.170" v="113" actId="20577"/>
          <ac:spMkLst>
            <pc:docMk/>
            <pc:sldMk cId="466301545" sldId="345"/>
            <ac:spMk id="3" creationId="{00000000-0000-0000-0000-000000000000}"/>
          </ac:spMkLst>
        </pc:spChg>
      </pc:sldChg>
      <pc:sldChg chg="modSp mod">
        <pc:chgData name="Ikävalko Veli-Matti" userId="a2c08f61-a118-4b8c-a172-09f59dacd112" providerId="ADAL" clId="{5F2F2D63-99EC-4B47-8CBA-BEEEB66F63AF}" dt="2024-01-18T09:11:50.909" v="282" actId="20577"/>
        <pc:sldMkLst>
          <pc:docMk/>
          <pc:sldMk cId="3716246065" sldId="348"/>
        </pc:sldMkLst>
        <pc:spChg chg="mod">
          <ac:chgData name="Ikävalko Veli-Matti" userId="a2c08f61-a118-4b8c-a172-09f59dacd112" providerId="ADAL" clId="{5F2F2D63-99EC-4B47-8CBA-BEEEB66F63AF}" dt="2024-01-18T09:10:57.443" v="261" actId="1036"/>
          <ac:spMkLst>
            <pc:docMk/>
            <pc:sldMk cId="3716246065" sldId="348"/>
            <ac:spMk id="2" creationId="{00000000-0000-0000-0000-000000000000}"/>
          </ac:spMkLst>
        </pc:spChg>
        <pc:spChg chg="mod">
          <ac:chgData name="Ikävalko Veli-Matti" userId="a2c08f61-a118-4b8c-a172-09f59dacd112" providerId="ADAL" clId="{5F2F2D63-99EC-4B47-8CBA-BEEEB66F63AF}" dt="2024-01-18T09:11:50.909" v="282" actId="20577"/>
          <ac:spMkLst>
            <pc:docMk/>
            <pc:sldMk cId="3716246065" sldId="348"/>
            <ac:spMk id="3" creationId="{1D773F07-4A8A-D7A9-9C43-0C70BB75BC86}"/>
          </ac:spMkLst>
        </pc:spChg>
      </pc:sldChg>
      <pc:sldChg chg="modSp mod">
        <pc:chgData name="Ikävalko Veli-Matti" userId="a2c08f61-a118-4b8c-a172-09f59dacd112" providerId="ADAL" clId="{5F2F2D63-99EC-4B47-8CBA-BEEEB66F63AF}" dt="2024-01-18T09:12:22.607" v="297" actId="20577"/>
        <pc:sldMkLst>
          <pc:docMk/>
          <pc:sldMk cId="2514085477" sldId="349"/>
        </pc:sldMkLst>
        <pc:spChg chg="mod">
          <ac:chgData name="Ikävalko Veli-Matti" userId="a2c08f61-a118-4b8c-a172-09f59dacd112" providerId="ADAL" clId="{5F2F2D63-99EC-4B47-8CBA-BEEEB66F63AF}" dt="2024-01-18T09:12:22.607" v="297" actId="20577"/>
          <ac:spMkLst>
            <pc:docMk/>
            <pc:sldMk cId="2514085477" sldId="349"/>
            <ac:spMk id="3" creationId="{1D773F07-4A8A-D7A9-9C43-0C70BB75BC86}"/>
          </ac:spMkLst>
        </pc:spChg>
      </pc:sldChg>
      <pc:sldChg chg="modSp mod">
        <pc:chgData name="Ikävalko Veli-Matti" userId="a2c08f61-a118-4b8c-a172-09f59dacd112" providerId="ADAL" clId="{5F2F2D63-99EC-4B47-8CBA-BEEEB66F63AF}" dt="2024-01-18T09:13:18.401" v="310" actId="20577"/>
        <pc:sldMkLst>
          <pc:docMk/>
          <pc:sldMk cId="4230993963" sldId="350"/>
        </pc:sldMkLst>
        <pc:spChg chg="mod">
          <ac:chgData name="Ikävalko Veli-Matti" userId="a2c08f61-a118-4b8c-a172-09f59dacd112" providerId="ADAL" clId="{5F2F2D63-99EC-4B47-8CBA-BEEEB66F63AF}" dt="2024-01-18T09:13:18.401" v="310" actId="20577"/>
          <ac:spMkLst>
            <pc:docMk/>
            <pc:sldMk cId="4230993963" sldId="350"/>
            <ac:spMk id="7" creationId="{47229D5B-829C-B715-1C56-A931A00D1C1B}"/>
          </ac:spMkLst>
        </pc:spChg>
      </pc:sldChg>
      <pc:sldChg chg="modSp mod">
        <pc:chgData name="Ikävalko Veli-Matti" userId="a2c08f61-a118-4b8c-a172-09f59dacd112" providerId="ADAL" clId="{5F2F2D63-99EC-4B47-8CBA-BEEEB66F63AF}" dt="2024-01-18T09:13:31.017" v="319" actId="20577"/>
        <pc:sldMkLst>
          <pc:docMk/>
          <pc:sldMk cId="147254237" sldId="351"/>
        </pc:sldMkLst>
        <pc:spChg chg="mod">
          <ac:chgData name="Ikävalko Veli-Matti" userId="a2c08f61-a118-4b8c-a172-09f59dacd112" providerId="ADAL" clId="{5F2F2D63-99EC-4B47-8CBA-BEEEB66F63AF}" dt="2024-01-18T09:13:31.017" v="319" actId="20577"/>
          <ac:spMkLst>
            <pc:docMk/>
            <pc:sldMk cId="147254237" sldId="351"/>
            <ac:spMk id="7" creationId="{47229D5B-829C-B715-1C56-A931A00D1C1B}"/>
          </ac:spMkLst>
        </pc:spChg>
      </pc:sldChg>
      <pc:sldChg chg="modSp mod">
        <pc:chgData name="Ikävalko Veli-Matti" userId="a2c08f61-a118-4b8c-a172-09f59dacd112" providerId="ADAL" clId="{5F2F2D63-99EC-4B47-8CBA-BEEEB66F63AF}" dt="2024-01-18T09:13:53.559" v="322" actId="1036"/>
        <pc:sldMkLst>
          <pc:docMk/>
          <pc:sldMk cId="929935003" sldId="352"/>
        </pc:sldMkLst>
        <pc:spChg chg="mod">
          <ac:chgData name="Ikävalko Veli-Matti" userId="a2c08f61-a118-4b8c-a172-09f59dacd112" providerId="ADAL" clId="{5F2F2D63-99EC-4B47-8CBA-BEEEB66F63AF}" dt="2024-01-18T09:13:53.559" v="322" actId="1036"/>
          <ac:spMkLst>
            <pc:docMk/>
            <pc:sldMk cId="929935003" sldId="352"/>
            <ac:spMk id="7" creationId="{47229D5B-829C-B715-1C56-A931A00D1C1B}"/>
          </ac:spMkLst>
        </pc:spChg>
      </pc:sldChg>
      <pc:sldChg chg="modSp mod">
        <pc:chgData name="Ikävalko Veli-Matti" userId="a2c08f61-a118-4b8c-a172-09f59dacd112" providerId="ADAL" clId="{5F2F2D63-99EC-4B47-8CBA-BEEEB66F63AF}" dt="2024-01-18T09:14:26.677" v="326" actId="20577"/>
        <pc:sldMkLst>
          <pc:docMk/>
          <pc:sldMk cId="3649845261" sldId="353"/>
        </pc:sldMkLst>
        <pc:spChg chg="mod">
          <ac:chgData name="Ikävalko Veli-Matti" userId="a2c08f61-a118-4b8c-a172-09f59dacd112" providerId="ADAL" clId="{5F2F2D63-99EC-4B47-8CBA-BEEEB66F63AF}" dt="2024-01-18T09:14:26.677" v="326" actId="20577"/>
          <ac:spMkLst>
            <pc:docMk/>
            <pc:sldMk cId="3649845261" sldId="353"/>
            <ac:spMk id="7" creationId="{47229D5B-829C-B715-1C56-A931A00D1C1B}"/>
          </ac:spMkLst>
        </pc:spChg>
      </pc:sldChg>
      <pc:sldChg chg="modSp mod">
        <pc:chgData name="Ikävalko Veli-Matti" userId="a2c08f61-a118-4b8c-a172-09f59dacd112" providerId="ADAL" clId="{5F2F2D63-99EC-4B47-8CBA-BEEEB66F63AF}" dt="2024-01-18T09:17:34.538" v="440" actId="20577"/>
        <pc:sldMkLst>
          <pc:docMk/>
          <pc:sldMk cId="3062134816" sldId="355"/>
        </pc:sldMkLst>
        <pc:spChg chg="mod">
          <ac:chgData name="Ikävalko Veli-Matti" userId="a2c08f61-a118-4b8c-a172-09f59dacd112" providerId="ADAL" clId="{5F2F2D63-99EC-4B47-8CBA-BEEEB66F63AF}" dt="2024-01-18T09:17:34.538" v="440" actId="20577"/>
          <ac:spMkLst>
            <pc:docMk/>
            <pc:sldMk cId="3062134816" sldId="355"/>
            <ac:spMk id="3" creationId="{6549677F-7E45-0DF4-189F-A6DA9EF8586F}"/>
          </ac:spMkLst>
        </pc:spChg>
      </pc:sldChg>
      <pc:sldChg chg="modSp mod">
        <pc:chgData name="Ikävalko Veli-Matti" userId="a2c08f61-a118-4b8c-a172-09f59dacd112" providerId="ADAL" clId="{5F2F2D63-99EC-4B47-8CBA-BEEEB66F63AF}" dt="2024-01-18T09:18:39.811" v="479" actId="20577"/>
        <pc:sldMkLst>
          <pc:docMk/>
          <pc:sldMk cId="2679684698" sldId="357"/>
        </pc:sldMkLst>
        <pc:spChg chg="mod">
          <ac:chgData name="Ikävalko Veli-Matti" userId="a2c08f61-a118-4b8c-a172-09f59dacd112" providerId="ADAL" clId="{5F2F2D63-99EC-4B47-8CBA-BEEEB66F63AF}" dt="2024-01-18T09:18:39.811" v="479" actId="20577"/>
          <ac:spMkLst>
            <pc:docMk/>
            <pc:sldMk cId="2679684698" sldId="357"/>
            <ac:spMk id="3" creationId="{6549677F-7E45-0DF4-189F-A6DA9EF8586F}"/>
          </ac:spMkLst>
        </pc:spChg>
      </pc:sldChg>
      <pc:sldChg chg="modSp mod">
        <pc:chgData name="Ikävalko Veli-Matti" userId="a2c08f61-a118-4b8c-a172-09f59dacd112" providerId="ADAL" clId="{5F2F2D63-99EC-4B47-8CBA-BEEEB66F63AF}" dt="2024-01-18T09:19:48.562" v="532" actId="20577"/>
        <pc:sldMkLst>
          <pc:docMk/>
          <pc:sldMk cId="2250034680" sldId="359"/>
        </pc:sldMkLst>
        <pc:spChg chg="mod">
          <ac:chgData name="Ikävalko Veli-Matti" userId="a2c08f61-a118-4b8c-a172-09f59dacd112" providerId="ADAL" clId="{5F2F2D63-99EC-4B47-8CBA-BEEEB66F63AF}" dt="2024-01-18T09:19:48.562" v="532" actId="20577"/>
          <ac:spMkLst>
            <pc:docMk/>
            <pc:sldMk cId="2250034680" sldId="359"/>
            <ac:spMk id="2" creationId="{7083AA2A-23C9-45F5-B320-2AFC45A7E092}"/>
          </ac:spMkLst>
        </pc:spChg>
        <pc:spChg chg="mod">
          <ac:chgData name="Ikävalko Veli-Matti" userId="a2c08f61-a118-4b8c-a172-09f59dacd112" providerId="ADAL" clId="{5F2F2D63-99EC-4B47-8CBA-BEEEB66F63AF}" dt="2024-01-18T09:19:26.717" v="521" actId="20577"/>
          <ac:spMkLst>
            <pc:docMk/>
            <pc:sldMk cId="2250034680" sldId="359"/>
            <ac:spMk id="3" creationId="{6549677F-7E45-0DF4-189F-A6DA9EF8586F}"/>
          </ac:spMkLst>
        </pc:spChg>
      </pc:sldChg>
      <pc:sldChg chg="modSp mod">
        <pc:chgData name="Ikävalko Veli-Matti" userId="a2c08f61-a118-4b8c-a172-09f59dacd112" providerId="ADAL" clId="{5F2F2D63-99EC-4B47-8CBA-BEEEB66F63AF}" dt="2024-01-18T09:20:05.875" v="543" actId="20577"/>
        <pc:sldMkLst>
          <pc:docMk/>
          <pc:sldMk cId="2749574482" sldId="360"/>
        </pc:sldMkLst>
        <pc:spChg chg="mod">
          <ac:chgData name="Ikävalko Veli-Matti" userId="a2c08f61-a118-4b8c-a172-09f59dacd112" providerId="ADAL" clId="{5F2F2D63-99EC-4B47-8CBA-BEEEB66F63AF}" dt="2024-01-18T09:20:05.875" v="543" actId="20577"/>
          <ac:spMkLst>
            <pc:docMk/>
            <pc:sldMk cId="2749574482" sldId="360"/>
            <ac:spMk id="7" creationId="{B1D7503D-9D21-30E6-780C-D238471B4473}"/>
          </ac:spMkLst>
        </pc:spChg>
      </pc:sldChg>
      <pc:sldChg chg="modSp mod">
        <pc:chgData name="Ikävalko Veli-Matti" userId="a2c08f61-a118-4b8c-a172-09f59dacd112" providerId="ADAL" clId="{5F2F2D63-99EC-4B47-8CBA-BEEEB66F63AF}" dt="2024-01-18T09:20:13.725" v="544"/>
        <pc:sldMkLst>
          <pc:docMk/>
          <pc:sldMk cId="464197200" sldId="361"/>
        </pc:sldMkLst>
        <pc:spChg chg="mod">
          <ac:chgData name="Ikävalko Veli-Matti" userId="a2c08f61-a118-4b8c-a172-09f59dacd112" providerId="ADAL" clId="{5F2F2D63-99EC-4B47-8CBA-BEEEB66F63AF}" dt="2024-01-18T09:20:13.725" v="544"/>
          <ac:spMkLst>
            <pc:docMk/>
            <pc:sldMk cId="464197200" sldId="361"/>
            <ac:spMk id="15" creationId="{E136A492-2FBD-76A6-5E8E-DC3924CA55CA}"/>
          </ac:spMkLst>
        </pc:spChg>
      </pc:sldChg>
      <pc:sldChg chg="modSp mod">
        <pc:chgData name="Ikävalko Veli-Matti" userId="a2c08f61-a118-4b8c-a172-09f59dacd112" providerId="ADAL" clId="{5F2F2D63-99EC-4B47-8CBA-BEEEB66F63AF}" dt="2024-01-18T09:20:22.445" v="546"/>
        <pc:sldMkLst>
          <pc:docMk/>
          <pc:sldMk cId="1218830323" sldId="362"/>
        </pc:sldMkLst>
        <pc:spChg chg="mod">
          <ac:chgData name="Ikävalko Veli-Matti" userId="a2c08f61-a118-4b8c-a172-09f59dacd112" providerId="ADAL" clId="{5F2F2D63-99EC-4B47-8CBA-BEEEB66F63AF}" dt="2024-01-18T09:20:22.445" v="546"/>
          <ac:spMkLst>
            <pc:docMk/>
            <pc:sldMk cId="1218830323" sldId="362"/>
            <ac:spMk id="2" creationId="{7083AA2A-23C9-45F5-B320-2AFC45A7E092}"/>
          </ac:spMkLst>
        </pc:spChg>
      </pc:sldChg>
      <pc:sldChg chg="modSp mod">
        <pc:chgData name="Ikävalko Veli-Matti" userId="a2c08f61-a118-4b8c-a172-09f59dacd112" providerId="ADAL" clId="{5F2F2D63-99EC-4B47-8CBA-BEEEB66F63AF}" dt="2024-01-18T09:23:00.980" v="619" actId="20577"/>
        <pc:sldMkLst>
          <pc:docMk/>
          <pc:sldMk cId="2199754921" sldId="364"/>
        </pc:sldMkLst>
        <pc:spChg chg="mod">
          <ac:chgData name="Ikävalko Veli-Matti" userId="a2c08f61-a118-4b8c-a172-09f59dacd112" providerId="ADAL" clId="{5F2F2D63-99EC-4B47-8CBA-BEEEB66F63AF}" dt="2024-01-18T09:23:00.980" v="619" actId="20577"/>
          <ac:spMkLst>
            <pc:docMk/>
            <pc:sldMk cId="2199754921" sldId="364"/>
            <ac:spMk id="3" creationId="{6549677F-7E45-0DF4-189F-A6DA9EF8586F}"/>
          </ac:spMkLst>
        </pc:spChg>
        <pc:spChg chg="mod">
          <ac:chgData name="Ikävalko Veli-Matti" userId="a2c08f61-a118-4b8c-a172-09f59dacd112" providerId="ADAL" clId="{5F2F2D63-99EC-4B47-8CBA-BEEEB66F63AF}" dt="2024-01-18T09:20:33.419" v="547"/>
          <ac:spMkLst>
            <pc:docMk/>
            <pc:sldMk cId="2199754921" sldId="364"/>
            <ac:spMk id="7" creationId="{1B678779-9607-0072-4784-DFE189A1C419}"/>
          </ac:spMkLst>
        </pc:spChg>
      </pc:sldChg>
      <pc:sldChg chg="modSp mod">
        <pc:chgData name="Ikävalko Veli-Matti" userId="a2c08f61-a118-4b8c-a172-09f59dacd112" providerId="ADAL" clId="{5F2F2D63-99EC-4B47-8CBA-BEEEB66F63AF}" dt="2024-01-18T09:20:37.529" v="548"/>
        <pc:sldMkLst>
          <pc:docMk/>
          <pc:sldMk cId="3072553619" sldId="365"/>
        </pc:sldMkLst>
        <pc:spChg chg="mod">
          <ac:chgData name="Ikävalko Veli-Matti" userId="a2c08f61-a118-4b8c-a172-09f59dacd112" providerId="ADAL" clId="{5F2F2D63-99EC-4B47-8CBA-BEEEB66F63AF}" dt="2024-01-18T09:20:37.529" v="548"/>
          <ac:spMkLst>
            <pc:docMk/>
            <pc:sldMk cId="3072553619" sldId="365"/>
            <ac:spMk id="8" creationId="{B58B466E-4587-75E9-C080-5C274E125411}"/>
          </ac:spMkLst>
        </pc:spChg>
      </pc:sldChg>
      <pc:sldChg chg="modSp mod">
        <pc:chgData name="Ikävalko Veli-Matti" userId="a2c08f61-a118-4b8c-a172-09f59dacd112" providerId="ADAL" clId="{5F2F2D63-99EC-4B47-8CBA-BEEEB66F63AF}" dt="2024-01-18T09:24:03.147" v="656" actId="20577"/>
        <pc:sldMkLst>
          <pc:docMk/>
          <pc:sldMk cId="666938355" sldId="366"/>
        </pc:sldMkLst>
        <pc:spChg chg="mod">
          <ac:chgData name="Ikävalko Veli-Matti" userId="a2c08f61-a118-4b8c-a172-09f59dacd112" providerId="ADAL" clId="{5F2F2D63-99EC-4B47-8CBA-BEEEB66F63AF}" dt="2024-01-18T09:24:03.147" v="656" actId="20577"/>
          <ac:spMkLst>
            <pc:docMk/>
            <pc:sldMk cId="666938355" sldId="366"/>
            <ac:spMk id="3" creationId="{6549677F-7E45-0DF4-189F-A6DA9EF8586F}"/>
          </ac:spMkLst>
        </pc:spChg>
        <pc:spChg chg="mod">
          <ac:chgData name="Ikävalko Veli-Matti" userId="a2c08f61-a118-4b8c-a172-09f59dacd112" providerId="ADAL" clId="{5F2F2D63-99EC-4B47-8CBA-BEEEB66F63AF}" dt="2024-01-18T09:20:42.284" v="549"/>
          <ac:spMkLst>
            <pc:docMk/>
            <pc:sldMk cId="666938355" sldId="366"/>
            <ac:spMk id="8" creationId="{E4AFE292-4912-3890-C6F8-6B0E144E8CFA}"/>
          </ac:spMkLst>
        </pc:spChg>
      </pc:sldChg>
      <pc:sldChg chg="modSp mod">
        <pc:chgData name="Ikävalko Veli-Matti" userId="a2c08f61-a118-4b8c-a172-09f59dacd112" providerId="ADAL" clId="{5F2F2D63-99EC-4B47-8CBA-BEEEB66F63AF}" dt="2024-01-18T09:20:18.217" v="545"/>
        <pc:sldMkLst>
          <pc:docMk/>
          <pc:sldMk cId="1741157871" sldId="367"/>
        </pc:sldMkLst>
        <pc:spChg chg="mod">
          <ac:chgData name="Ikävalko Veli-Matti" userId="a2c08f61-a118-4b8c-a172-09f59dacd112" providerId="ADAL" clId="{5F2F2D63-99EC-4B47-8CBA-BEEEB66F63AF}" dt="2024-01-18T09:20:18.217" v="545"/>
          <ac:spMkLst>
            <pc:docMk/>
            <pc:sldMk cId="1741157871" sldId="367"/>
            <ac:spMk id="15" creationId="{E136A492-2FBD-76A6-5E8E-DC3924CA55CA}"/>
          </ac:spMkLst>
        </pc:spChg>
      </pc:sldChg>
      <pc:sldChg chg="modSp mod">
        <pc:chgData name="Ikävalko Veli-Matti" userId="a2c08f61-a118-4b8c-a172-09f59dacd112" providerId="ADAL" clId="{5F2F2D63-99EC-4B47-8CBA-BEEEB66F63AF}" dt="2024-01-18T09:24:47.027" v="658" actId="58"/>
        <pc:sldMkLst>
          <pc:docMk/>
          <pc:sldMk cId="1213506935" sldId="368"/>
        </pc:sldMkLst>
        <pc:spChg chg="mod">
          <ac:chgData name="Ikävalko Veli-Matti" userId="a2c08f61-a118-4b8c-a172-09f59dacd112" providerId="ADAL" clId="{5F2F2D63-99EC-4B47-8CBA-BEEEB66F63AF}" dt="2024-01-18T09:24:47.027" v="658" actId="58"/>
          <ac:spMkLst>
            <pc:docMk/>
            <pc:sldMk cId="1213506935" sldId="368"/>
            <ac:spMk id="4" creationId="{AF65D31F-7114-7AD0-FDAC-16F2AB8FE224}"/>
          </ac:spMkLst>
        </pc:spChg>
        <pc:spChg chg="mod">
          <ac:chgData name="Ikävalko Veli-Matti" userId="a2c08f61-a118-4b8c-a172-09f59dacd112" providerId="ADAL" clId="{5F2F2D63-99EC-4B47-8CBA-BEEEB66F63AF}" dt="2024-01-18T09:20:49.075" v="550"/>
          <ac:spMkLst>
            <pc:docMk/>
            <pc:sldMk cId="1213506935" sldId="368"/>
            <ac:spMk id="8" creationId="{E4AFE292-4912-3890-C6F8-6B0E144E8CFA}"/>
          </ac:spMkLst>
        </pc:spChg>
      </pc:sldChg>
      <pc:sldChg chg="modSp mod">
        <pc:chgData name="Ikävalko Veli-Matti" userId="a2c08f61-a118-4b8c-a172-09f59dacd112" providerId="ADAL" clId="{5F2F2D63-99EC-4B47-8CBA-BEEEB66F63AF}" dt="2024-01-18T09:20:56.990" v="552"/>
        <pc:sldMkLst>
          <pc:docMk/>
          <pc:sldMk cId="2238473090" sldId="369"/>
        </pc:sldMkLst>
        <pc:spChg chg="mod">
          <ac:chgData name="Ikävalko Veli-Matti" userId="a2c08f61-a118-4b8c-a172-09f59dacd112" providerId="ADAL" clId="{5F2F2D63-99EC-4B47-8CBA-BEEEB66F63AF}" dt="2024-01-18T09:20:56.990" v="552"/>
          <ac:spMkLst>
            <pc:docMk/>
            <pc:sldMk cId="2238473090" sldId="369"/>
            <ac:spMk id="8" creationId="{E4AFE292-4912-3890-C6F8-6B0E144E8CFA}"/>
          </ac:spMkLst>
        </pc:spChg>
      </pc:sldChg>
      <pc:sldChg chg="modSp mod">
        <pc:chgData name="Ikävalko Veli-Matti" userId="a2c08f61-a118-4b8c-a172-09f59dacd112" providerId="ADAL" clId="{5F2F2D63-99EC-4B47-8CBA-BEEEB66F63AF}" dt="2024-01-18T09:20:52.993" v="551"/>
        <pc:sldMkLst>
          <pc:docMk/>
          <pc:sldMk cId="2198503268" sldId="370"/>
        </pc:sldMkLst>
        <pc:spChg chg="mod">
          <ac:chgData name="Ikävalko Veli-Matti" userId="a2c08f61-a118-4b8c-a172-09f59dacd112" providerId="ADAL" clId="{5F2F2D63-99EC-4B47-8CBA-BEEEB66F63AF}" dt="2024-01-18T09:20:52.993" v="551"/>
          <ac:spMkLst>
            <pc:docMk/>
            <pc:sldMk cId="2198503268" sldId="370"/>
            <ac:spMk id="8" creationId="{E4AFE292-4912-3890-C6F8-6B0E144E8CFA}"/>
          </ac:spMkLst>
        </pc:spChg>
      </pc:sldChg>
    </pc:docChg>
  </pc:docChgLst>
  <pc:docChgLst>
    <pc:chgData name="Riccardo LUCENTINI" userId="9a323ee0-6a57-4422-84a7-96b885bb5f9a" providerId="ADAL" clId="{8B46A67B-F5EB-446D-BB0B-6B74C8766C01}"/>
    <pc:docChg chg="modSld">
      <pc:chgData name="Riccardo LUCENTINI" userId="9a323ee0-6a57-4422-84a7-96b885bb5f9a" providerId="ADAL" clId="{8B46A67B-F5EB-446D-BB0B-6B74C8766C01}" dt="2024-01-24T09:19:17.969" v="1" actId="207"/>
      <pc:docMkLst>
        <pc:docMk/>
      </pc:docMkLst>
      <pc:sldChg chg="modSp mod">
        <pc:chgData name="Riccardo LUCENTINI" userId="9a323ee0-6a57-4422-84a7-96b885bb5f9a" providerId="ADAL" clId="{8B46A67B-F5EB-446D-BB0B-6B74C8766C01}" dt="2024-01-24T09:19:17.969" v="1" actId="207"/>
        <pc:sldMkLst>
          <pc:docMk/>
          <pc:sldMk cId="1836413570" sldId="268"/>
        </pc:sldMkLst>
        <pc:spChg chg="mod">
          <ac:chgData name="Riccardo LUCENTINI" userId="9a323ee0-6a57-4422-84a7-96b885bb5f9a" providerId="ADAL" clId="{8B46A67B-F5EB-446D-BB0B-6B74C8766C01}" dt="2024-01-24T09:19:17.969" v="1" actId="207"/>
          <ac:spMkLst>
            <pc:docMk/>
            <pc:sldMk cId="1836413570" sldId="268"/>
            <ac:spMk id="7" creationId="{00000000-0000-0000-0000-000000000000}"/>
          </ac:spMkLst>
        </pc:spChg>
        <pc:spChg chg="mod">
          <ac:chgData name="Riccardo LUCENTINI" userId="9a323ee0-6a57-4422-84a7-96b885bb5f9a" providerId="ADAL" clId="{8B46A67B-F5EB-446D-BB0B-6B74C8766C01}" dt="2024-01-24T09:19:12.588" v="0" actId="207"/>
          <ac:spMkLst>
            <pc:docMk/>
            <pc:sldMk cId="1836413570" sldId="268"/>
            <ac:spMk id="10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98CEC0-06B4-42FF-A187-661ADE8B19E4}" type="datetimeFigureOut">
              <a:rPr lang="en-GB" smtClean="0"/>
              <a:pPr/>
              <a:t>24/01/2024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8244FB-834E-4514-8493-A4A38945150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6332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8244FB-834E-4514-8493-A4A389451506}" type="slidenum">
              <a:rPr lang="en-GB" smtClean="0"/>
              <a:pPr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86033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dirty="0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F64F5-A083-4A9D-BF4B-9E9D6E0A2C13}" type="datetimeFigureOut">
              <a:rPr lang="it-IT" smtClean="0"/>
              <a:pPr/>
              <a:t>24/01/2024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2771800" y="6356350"/>
            <a:ext cx="3600400" cy="365125"/>
          </a:xfrm>
        </p:spPr>
        <p:txBody>
          <a:bodyPr/>
          <a:lstStyle/>
          <a:p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3CF83-6909-4C8D-B216-F1C8305A908D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48934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F64F5-A083-4A9D-BF4B-9E9D6E0A2C13}" type="datetimeFigureOut">
              <a:rPr lang="it-IT" smtClean="0"/>
              <a:pPr/>
              <a:t>24/01/2024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3CF83-6909-4C8D-B216-F1C8305A908D}" type="slidenum">
              <a:rPr lang="it-IT" smtClean="0"/>
              <a:pPr/>
              <a:t>‹#›</a:t>
            </a:fld>
            <a:endParaRPr lang="it-IT"/>
          </a:p>
        </p:txBody>
      </p:sp>
      <p:sp>
        <p:nvSpPr>
          <p:cNvPr id="8" name="Rettangolo 7">
            <a:extLst>
              <a:ext uri="{FF2B5EF4-FFF2-40B4-BE49-F238E27FC236}">
                <a16:creationId xmlns="" xmlns:a16="http://schemas.microsoft.com/office/drawing/2014/main" id="{961B7B2C-8AF1-4276-9259-2858A7EB42EF}"/>
              </a:ext>
            </a:extLst>
          </p:cNvPr>
          <p:cNvSpPr/>
          <p:nvPr userDrawn="1"/>
        </p:nvSpPr>
        <p:spPr>
          <a:xfrm>
            <a:off x="8273008" y="558106"/>
            <a:ext cx="827584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61893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F64F5-A083-4A9D-BF4B-9E9D6E0A2C13}" type="datetimeFigureOut">
              <a:rPr lang="it-IT" smtClean="0"/>
              <a:pPr/>
              <a:t>24/01/2024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3CF83-6909-4C8D-B216-F1C8305A908D}" type="slidenum">
              <a:rPr lang="it-IT" smtClean="0"/>
              <a:pPr/>
              <a:t>‹#›</a:t>
            </a:fld>
            <a:endParaRPr lang="it-IT"/>
          </a:p>
        </p:txBody>
      </p:sp>
      <p:sp>
        <p:nvSpPr>
          <p:cNvPr id="7" name="Rettangolo 6">
            <a:extLst>
              <a:ext uri="{FF2B5EF4-FFF2-40B4-BE49-F238E27FC236}">
                <a16:creationId xmlns="" xmlns:a16="http://schemas.microsoft.com/office/drawing/2014/main" id="{07113793-08FD-4AAE-8F65-5E65BE879E4C}"/>
              </a:ext>
            </a:extLst>
          </p:cNvPr>
          <p:cNvSpPr/>
          <p:nvPr userDrawn="1"/>
        </p:nvSpPr>
        <p:spPr>
          <a:xfrm>
            <a:off x="8273008" y="558106"/>
            <a:ext cx="827584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86121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F64F5-A083-4A9D-BF4B-9E9D6E0A2C13}" type="datetimeFigureOut">
              <a:rPr lang="it-IT" smtClean="0"/>
              <a:pPr/>
              <a:t>24/01/2024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3CF83-6909-4C8D-B216-F1C8305A908D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747952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F64F5-A083-4A9D-BF4B-9E9D6E0A2C13}" type="datetimeFigureOut">
              <a:rPr lang="it-IT" smtClean="0"/>
              <a:pPr/>
              <a:t>24/01/2024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3CF83-6909-4C8D-B216-F1C8305A908D}" type="slidenum">
              <a:rPr lang="it-IT" smtClean="0"/>
              <a:pPr/>
              <a:t>‹#›</a:t>
            </a:fld>
            <a:endParaRPr lang="it-IT"/>
          </a:p>
        </p:txBody>
      </p:sp>
      <p:sp>
        <p:nvSpPr>
          <p:cNvPr id="7" name="Rettangolo 6">
            <a:extLst>
              <a:ext uri="{FF2B5EF4-FFF2-40B4-BE49-F238E27FC236}">
                <a16:creationId xmlns="" xmlns:a16="http://schemas.microsoft.com/office/drawing/2014/main" id="{D12324F2-02A4-4FFC-A95F-730E52CEB610}"/>
              </a:ext>
            </a:extLst>
          </p:cNvPr>
          <p:cNvSpPr/>
          <p:nvPr userDrawn="1"/>
        </p:nvSpPr>
        <p:spPr>
          <a:xfrm>
            <a:off x="7855920" y="548680"/>
            <a:ext cx="1272403" cy="7200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08953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C2A62EA2-CAD4-430B-9FEB-7D6744B7FB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data 2">
            <a:extLst>
              <a:ext uri="{FF2B5EF4-FFF2-40B4-BE49-F238E27FC236}">
                <a16:creationId xmlns="" xmlns:a16="http://schemas.microsoft.com/office/drawing/2014/main" id="{A67DFEFA-59ED-47AF-B12F-473314B714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F64F5-A083-4A9D-BF4B-9E9D6E0A2C13}" type="datetimeFigureOut">
              <a:rPr lang="it-IT" smtClean="0"/>
              <a:pPr/>
              <a:t>24/01/2024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="" xmlns:a16="http://schemas.microsoft.com/office/drawing/2014/main" id="{6CBC8DEB-30E9-4149-ACDE-75B76881C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="" xmlns:a16="http://schemas.microsoft.com/office/drawing/2014/main" id="{1EF818AF-F346-4C63-949E-DC1D5EB6C9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3CF83-6909-4C8D-B216-F1C8305A908D}" type="slidenum">
              <a:rPr lang="it-IT" smtClean="0"/>
              <a:pPr/>
              <a:t>‹#›</a:t>
            </a:fld>
            <a:endParaRPr lang="it-IT"/>
          </a:p>
        </p:txBody>
      </p:sp>
      <p:sp>
        <p:nvSpPr>
          <p:cNvPr id="6" name="Rettangolo 5">
            <a:extLst>
              <a:ext uri="{FF2B5EF4-FFF2-40B4-BE49-F238E27FC236}">
                <a16:creationId xmlns="" xmlns:a16="http://schemas.microsoft.com/office/drawing/2014/main" id="{54E379B2-6D7A-4759-8C1C-257B5755212B}"/>
              </a:ext>
            </a:extLst>
          </p:cNvPr>
          <p:cNvSpPr/>
          <p:nvPr userDrawn="1"/>
        </p:nvSpPr>
        <p:spPr>
          <a:xfrm>
            <a:off x="8273008" y="558106"/>
            <a:ext cx="827584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52501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F64F5-A083-4A9D-BF4B-9E9D6E0A2C13}" type="datetimeFigureOut">
              <a:rPr lang="it-IT" smtClean="0"/>
              <a:pPr/>
              <a:t>24/01/2024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3CF83-6909-4C8D-B216-F1C8305A908D}" type="slidenum">
              <a:rPr lang="it-IT" smtClean="0"/>
              <a:pPr/>
              <a:t>‹#›</a:t>
            </a:fld>
            <a:endParaRPr lang="it-IT"/>
          </a:p>
        </p:txBody>
      </p:sp>
      <p:sp>
        <p:nvSpPr>
          <p:cNvPr id="7" name="Rettangolo 6">
            <a:extLst>
              <a:ext uri="{FF2B5EF4-FFF2-40B4-BE49-F238E27FC236}">
                <a16:creationId xmlns="" xmlns:a16="http://schemas.microsoft.com/office/drawing/2014/main" id="{89B5034E-D6AD-43D2-80D5-BD0A77A8D144}"/>
              </a:ext>
            </a:extLst>
          </p:cNvPr>
          <p:cNvSpPr/>
          <p:nvPr userDrawn="1"/>
        </p:nvSpPr>
        <p:spPr>
          <a:xfrm>
            <a:off x="8273008" y="558106"/>
            <a:ext cx="827584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84826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F64F5-A083-4A9D-BF4B-9E9D6E0A2C13}" type="datetimeFigureOut">
              <a:rPr lang="it-IT" smtClean="0"/>
              <a:pPr/>
              <a:t>24/01/2024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3CF83-6909-4C8D-B216-F1C8305A908D}" type="slidenum">
              <a:rPr lang="it-IT" smtClean="0"/>
              <a:pPr/>
              <a:t>‹#›</a:t>
            </a:fld>
            <a:endParaRPr lang="it-IT"/>
          </a:p>
        </p:txBody>
      </p:sp>
      <p:sp>
        <p:nvSpPr>
          <p:cNvPr id="8" name="Rettangolo 7">
            <a:extLst>
              <a:ext uri="{FF2B5EF4-FFF2-40B4-BE49-F238E27FC236}">
                <a16:creationId xmlns="" xmlns:a16="http://schemas.microsoft.com/office/drawing/2014/main" id="{534C546D-C287-415D-999F-39C96B8CCBBD}"/>
              </a:ext>
            </a:extLst>
          </p:cNvPr>
          <p:cNvSpPr/>
          <p:nvPr userDrawn="1"/>
        </p:nvSpPr>
        <p:spPr>
          <a:xfrm>
            <a:off x="8273008" y="558106"/>
            <a:ext cx="827584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59296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F64F5-A083-4A9D-BF4B-9E9D6E0A2C13}" type="datetimeFigureOut">
              <a:rPr lang="it-IT" smtClean="0"/>
              <a:pPr/>
              <a:t>24/01/2024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3CF83-6909-4C8D-B216-F1C8305A908D}" type="slidenum">
              <a:rPr lang="it-IT" smtClean="0"/>
              <a:pPr/>
              <a:t>‹#›</a:t>
            </a:fld>
            <a:endParaRPr lang="it-IT"/>
          </a:p>
        </p:txBody>
      </p:sp>
      <p:sp>
        <p:nvSpPr>
          <p:cNvPr id="10" name="Rettangolo 9">
            <a:extLst>
              <a:ext uri="{FF2B5EF4-FFF2-40B4-BE49-F238E27FC236}">
                <a16:creationId xmlns="" xmlns:a16="http://schemas.microsoft.com/office/drawing/2014/main" id="{FF5867B3-F5AD-4D37-B5F9-20DCC22EBD0C}"/>
              </a:ext>
            </a:extLst>
          </p:cNvPr>
          <p:cNvSpPr/>
          <p:nvPr userDrawn="1"/>
        </p:nvSpPr>
        <p:spPr>
          <a:xfrm>
            <a:off x="8273008" y="558106"/>
            <a:ext cx="827584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28567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F64F5-A083-4A9D-BF4B-9E9D6E0A2C13}" type="datetimeFigureOut">
              <a:rPr lang="it-IT" smtClean="0"/>
              <a:pPr/>
              <a:t>24/01/2024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/>
              <a:t>1st  project meeting- </a:t>
            </a:r>
            <a:r>
              <a:rPr lang="it-IT" dirty="0" err="1"/>
              <a:t>Almada</a:t>
            </a:r>
            <a:r>
              <a:rPr lang="it-IT" dirty="0"/>
              <a:t>, </a:t>
            </a:r>
            <a:r>
              <a:rPr lang="it-IT" dirty="0" err="1"/>
              <a:t>June</a:t>
            </a:r>
            <a:r>
              <a:rPr lang="it-IT" dirty="0"/>
              <a:t> 26th-27th, 2018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3CF83-6909-4C8D-B216-F1C8305A908D}" type="slidenum">
              <a:rPr lang="it-IT" smtClean="0"/>
              <a:pPr/>
              <a:t>‹#›</a:t>
            </a:fld>
            <a:endParaRPr lang="it-IT"/>
          </a:p>
        </p:txBody>
      </p:sp>
      <p:sp>
        <p:nvSpPr>
          <p:cNvPr id="6" name="Rettangolo 5">
            <a:extLst>
              <a:ext uri="{FF2B5EF4-FFF2-40B4-BE49-F238E27FC236}">
                <a16:creationId xmlns="" xmlns:a16="http://schemas.microsoft.com/office/drawing/2014/main" id="{0AD4C2AE-57E1-4957-9B49-AEFC28FE1387}"/>
              </a:ext>
            </a:extLst>
          </p:cNvPr>
          <p:cNvSpPr/>
          <p:nvPr userDrawn="1"/>
        </p:nvSpPr>
        <p:spPr>
          <a:xfrm>
            <a:off x="8273008" y="558106"/>
            <a:ext cx="827584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57479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F64F5-A083-4A9D-BF4B-9E9D6E0A2C13}" type="datetimeFigureOut">
              <a:rPr lang="it-IT" smtClean="0"/>
              <a:pPr/>
              <a:t>24/01/2024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3CF83-6909-4C8D-B216-F1C8305A908D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403785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F64F5-A083-4A9D-BF4B-9E9D6E0A2C13}" type="datetimeFigureOut">
              <a:rPr lang="it-IT" smtClean="0"/>
              <a:pPr/>
              <a:t>24/01/2024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3CF83-6909-4C8D-B216-F1C8305A908D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710597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 descr="RM@Schools_Logo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7097679" y="0"/>
            <a:ext cx="2046320" cy="648000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0" y="0"/>
            <a:ext cx="986000" cy="10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Immagine 8">
            <a:extLst>
              <a:ext uri="{FF2B5EF4-FFF2-40B4-BE49-F238E27FC236}">
                <a16:creationId xmlns="" xmlns:a16="http://schemas.microsoft.com/office/drawing/2014/main" id="{EA879ABD-BACE-4DEA-8229-AAED2DFE5FC9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/>
          <a:stretch>
            <a:fillRect/>
          </a:stretch>
        </p:blipFill>
        <p:spPr>
          <a:xfrm>
            <a:off x="8384043" y="581274"/>
            <a:ext cx="759957" cy="542826"/>
          </a:xfrm>
          <a:prstGeom prst="rect">
            <a:avLst/>
          </a:prstGeom>
        </p:spPr>
      </p:pic>
      <p:pic>
        <p:nvPicPr>
          <p:cNvPr id="12" name="Immagine 8" descr="bicocca-">
            <a:extLst>
              <a:ext uri="{FF2B5EF4-FFF2-40B4-BE49-F238E27FC236}">
                <a16:creationId xmlns="" xmlns:a16="http://schemas.microsoft.com/office/drawing/2014/main" id="{1B1B0E5A-2CEF-4C64-8F7A-57A0228CD0D7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2996953"/>
            <a:ext cx="9144000" cy="3861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986000" y="274638"/>
            <a:ext cx="711439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9F64F5-A083-4A9D-BF4B-9E9D6E0A2C13}" type="datetimeFigureOut">
              <a:rPr lang="it-IT" smtClean="0"/>
              <a:pPr/>
              <a:t>24/01/2024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2771800" y="6356350"/>
            <a:ext cx="360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83CF83-6909-4C8D-B216-F1C8305A908D}" type="slidenum">
              <a:rPr lang="it-IT" smtClean="0"/>
              <a:pPr/>
              <a:t>‹#›</a:t>
            </a:fld>
            <a:endParaRPr lang="it-IT"/>
          </a:p>
        </p:txBody>
      </p:sp>
      <p:sp>
        <p:nvSpPr>
          <p:cNvPr id="13" name="Rettangolo 12">
            <a:extLst>
              <a:ext uri="{FF2B5EF4-FFF2-40B4-BE49-F238E27FC236}">
                <a16:creationId xmlns="" xmlns:a16="http://schemas.microsoft.com/office/drawing/2014/main" id="{441C8EB5-82BB-412E-955F-3903F189C514}"/>
              </a:ext>
            </a:extLst>
          </p:cNvPr>
          <p:cNvSpPr/>
          <p:nvPr userDrawn="1"/>
        </p:nvSpPr>
        <p:spPr>
          <a:xfrm>
            <a:off x="8273008" y="558106"/>
            <a:ext cx="827584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6397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jpeg"/><Relationship Id="rId4" Type="http://schemas.openxmlformats.org/officeDocument/2006/relationships/image" Target="../media/image4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6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Immagine che contiene interni, mucchio, lotti, pieno&#10;&#10;Descrizione generata automaticamente">
            <a:extLst>
              <a:ext uri="{FF2B5EF4-FFF2-40B4-BE49-F238E27FC236}">
                <a16:creationId xmlns="" xmlns:a16="http://schemas.microsoft.com/office/drawing/2014/main" id="{93FFBA9C-53A1-2708-36AB-2787DA6EA4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361" y="0"/>
            <a:ext cx="7840639" cy="6858000"/>
          </a:xfrm>
          <a:prstGeom prst="rect">
            <a:avLst/>
          </a:prstGeom>
        </p:spPr>
      </p:pic>
      <p:sp>
        <p:nvSpPr>
          <p:cNvPr id="7" name="Rettangolo 6">
            <a:extLst>
              <a:ext uri="{FF2B5EF4-FFF2-40B4-BE49-F238E27FC236}">
                <a16:creationId xmlns="" xmlns:a16="http://schemas.microsoft.com/office/drawing/2014/main" id="{30C46250-27E8-23FB-4EFF-9D860E282FBD}"/>
              </a:ext>
            </a:extLst>
          </p:cNvPr>
          <p:cNvSpPr/>
          <p:nvPr/>
        </p:nvSpPr>
        <p:spPr>
          <a:xfrm>
            <a:off x="0" y="0"/>
            <a:ext cx="8388424" cy="6858000"/>
          </a:xfrm>
          <a:prstGeom prst="rect">
            <a:avLst/>
          </a:prstGeom>
          <a:gradFill flip="none" rotWithShape="1">
            <a:gsLst>
              <a:gs pos="89000">
                <a:srgbClr val="FFFFFF">
                  <a:alpha val="20000"/>
                </a:srgbClr>
              </a:gs>
              <a:gs pos="0">
                <a:schemeClr val="bg1"/>
              </a:gs>
              <a:gs pos="30000">
                <a:srgbClr val="FFFFFF"/>
              </a:gs>
              <a:gs pos="64000">
                <a:schemeClr val="bg1">
                  <a:alpha val="80000"/>
                </a:schemeClr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ttangolo 3">
            <a:extLst>
              <a:ext uri="{FF2B5EF4-FFF2-40B4-BE49-F238E27FC236}">
                <a16:creationId xmlns="" xmlns:a16="http://schemas.microsoft.com/office/drawing/2014/main" id="{51F142C2-B1E7-4D6C-8AB8-61737AA88B4C}"/>
              </a:ext>
            </a:extLst>
          </p:cNvPr>
          <p:cNvSpPr/>
          <p:nvPr/>
        </p:nvSpPr>
        <p:spPr>
          <a:xfrm>
            <a:off x="4453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 </a:t>
            </a:r>
          </a:p>
        </p:txBody>
      </p:sp>
      <p:sp>
        <p:nvSpPr>
          <p:cNvPr id="5" name="Rettangolo 4">
            <a:extLst>
              <a:ext uri="{FF2B5EF4-FFF2-40B4-BE49-F238E27FC236}">
                <a16:creationId xmlns="" xmlns:a16="http://schemas.microsoft.com/office/drawing/2014/main" id="{0B1BAE46-4FD5-4098-B5F7-DE0922F58702}"/>
              </a:ext>
            </a:extLst>
          </p:cNvPr>
          <p:cNvSpPr/>
          <p:nvPr/>
        </p:nvSpPr>
        <p:spPr>
          <a:xfrm>
            <a:off x="4453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 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="" xmlns:a16="http://schemas.microsoft.com/office/drawing/2014/main" id="{4854D749-AF07-46D1-B9FE-66E47F0CE2EE}"/>
              </a:ext>
            </a:extLst>
          </p:cNvPr>
          <p:cNvSpPr txBox="1"/>
          <p:nvPr/>
        </p:nvSpPr>
        <p:spPr>
          <a:xfrm>
            <a:off x="179512" y="1820439"/>
            <a:ext cx="7559406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4500" b="1" dirty="0">
                <a:solidFill>
                  <a:srgbClr val="33CCCC"/>
                </a:solidFill>
                <a:latin typeface="Calibri"/>
              </a:rPr>
              <a:t>Urban Mining: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4500" b="1" dirty="0" err="1">
                <a:solidFill>
                  <a:srgbClr val="33CCCC"/>
                </a:solidFill>
                <a:latin typeface="Calibri"/>
              </a:rPr>
              <a:t>Litium-paristojen</a:t>
            </a:r>
            <a:r>
              <a:rPr lang="it-IT" sz="4500" b="1" dirty="0">
                <a:solidFill>
                  <a:srgbClr val="33CCCC"/>
                </a:solidFill>
                <a:latin typeface="Calibri"/>
              </a:rPr>
              <a:t> </a:t>
            </a:r>
            <a:r>
              <a:rPr lang="it-IT" sz="4500" b="1" dirty="0" err="1">
                <a:solidFill>
                  <a:srgbClr val="33CCCC"/>
                </a:solidFill>
                <a:latin typeface="Calibri"/>
              </a:rPr>
              <a:t>raaka-aineiden</a:t>
            </a:r>
            <a:r>
              <a:rPr lang="it-IT" sz="4500" b="1" dirty="0">
                <a:solidFill>
                  <a:srgbClr val="33CCCC"/>
                </a:solidFill>
                <a:latin typeface="Calibri"/>
              </a:rPr>
              <a:t> </a:t>
            </a:r>
            <a:r>
              <a:rPr lang="it-IT" sz="4500" b="1" dirty="0" err="1">
                <a:solidFill>
                  <a:srgbClr val="33CCCC"/>
                </a:solidFill>
                <a:latin typeface="Calibri"/>
              </a:rPr>
              <a:t>kierrättäminen</a:t>
            </a:r>
            <a:endParaRPr kumimoji="0" lang="it-IT" sz="4500" b="1" i="0" u="none" strike="noStrike" kern="1200" cap="none" spc="0" normalizeH="0" baseline="0" noProof="0" dirty="0">
              <a:ln>
                <a:noFill/>
              </a:ln>
              <a:solidFill>
                <a:srgbClr val="33CCC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="" xmlns:a16="http://schemas.microsoft.com/office/drawing/2014/main" id="{2751C291-E932-4F01-A7F0-35062327A0CD}"/>
              </a:ext>
            </a:extLst>
          </p:cNvPr>
          <p:cNvSpPr txBox="1"/>
          <p:nvPr/>
        </p:nvSpPr>
        <p:spPr>
          <a:xfrm>
            <a:off x="179512" y="4733456"/>
            <a:ext cx="4656779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University</a:t>
            </a:r>
            <a:r>
              <a:rPr kumimoji="0" lang="it-IT" sz="24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it-IT" sz="24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of</a:t>
            </a:r>
            <a:r>
              <a:rPr kumimoji="0" lang="it-IT" sz="24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Milano-Bicocca</a:t>
            </a:r>
            <a:endParaRPr kumimoji="0" lang="it-IT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400" b="1" dirty="0">
                <a:solidFill>
                  <a:srgbClr val="0000FF"/>
                </a:solidFill>
                <a:latin typeface="Calibri"/>
              </a:rPr>
              <a:t>EIT </a:t>
            </a:r>
            <a:r>
              <a:rPr lang="it-IT" sz="2400" b="1" dirty="0" err="1">
                <a:solidFill>
                  <a:srgbClr val="0000FF"/>
                </a:solidFill>
                <a:latin typeface="Calibri"/>
              </a:rPr>
              <a:t>Raw</a:t>
            </a:r>
            <a:r>
              <a:rPr lang="it-IT" sz="2400" b="1" dirty="0">
                <a:solidFill>
                  <a:srgbClr val="0000FF"/>
                </a:solidFill>
                <a:latin typeface="Calibri"/>
              </a:rPr>
              <a:t> </a:t>
            </a:r>
            <a:r>
              <a:rPr lang="it-IT" sz="2400" b="1" dirty="0" err="1">
                <a:solidFill>
                  <a:srgbClr val="0000FF"/>
                </a:solidFill>
                <a:latin typeface="Calibri"/>
              </a:rPr>
              <a:t>Materials</a:t>
            </a:r>
            <a:r>
              <a:rPr lang="it-IT" sz="2400" b="1" dirty="0">
                <a:solidFill>
                  <a:srgbClr val="0000FF"/>
                </a:solidFill>
                <a:latin typeface="Calibri"/>
              </a:rPr>
              <a:t>/ </a:t>
            </a:r>
            <a:r>
              <a:rPr lang="it-IT" sz="2400" b="1" dirty="0" err="1">
                <a:solidFill>
                  <a:srgbClr val="0000FF"/>
                </a:solidFill>
                <a:latin typeface="Calibri"/>
              </a:rPr>
              <a:t>RM@Schools</a:t>
            </a:r>
            <a:endParaRPr lang="it-IT" sz="2400" b="1" dirty="0">
              <a:solidFill>
                <a:srgbClr val="0000FF"/>
              </a:solidFill>
              <a:latin typeface="Calibri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Chiara Ferrara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b="1" dirty="0">
                <a:solidFill>
                  <a:srgbClr val="0000FF"/>
                </a:solidFill>
                <a:latin typeface="Calibri"/>
              </a:rPr>
              <a:t>Riccardo Morina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Nicolò Pianta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="" xmlns:a16="http://schemas.microsoft.com/office/drawing/2014/main" id="{19B5F59C-EE6C-9F6C-B63A-B2542C8E66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90343"/>
            <a:ext cx="1954530" cy="619125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="" xmlns:a16="http://schemas.microsoft.com/office/drawing/2014/main" id="{5DA99DD8-2186-0751-10FC-4640CAFC28C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639" y="852054"/>
            <a:ext cx="850900" cy="8477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45945841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>
            <a:extLst>
              <a:ext uri="{FF2B5EF4-FFF2-40B4-BE49-F238E27FC236}">
                <a16:creationId xmlns="" xmlns:a16="http://schemas.microsoft.com/office/drawing/2014/main" id="{92C18171-AF88-ED8A-EF19-6677C8AC1F3D}"/>
              </a:ext>
            </a:extLst>
          </p:cNvPr>
          <p:cNvSpPr/>
          <p:nvPr/>
        </p:nvSpPr>
        <p:spPr>
          <a:xfrm>
            <a:off x="380006" y="1268760"/>
            <a:ext cx="8512474" cy="5184576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ottotitolo 2"/>
          <p:cNvSpPr>
            <a:spLocks noGrp="1"/>
          </p:cNvSpPr>
          <p:nvPr>
            <p:ph idx="1"/>
          </p:nvPr>
        </p:nvSpPr>
        <p:spPr>
          <a:xfrm>
            <a:off x="833183" y="404664"/>
            <a:ext cx="7715200" cy="1008112"/>
          </a:xfrm>
          <a:noFill/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it-IT" sz="4400" b="1" dirty="0" err="1">
                <a:solidFill>
                  <a:srgbClr val="33CCCC"/>
                </a:solidFill>
              </a:rPr>
              <a:t>LIB:n</a:t>
            </a:r>
            <a:r>
              <a:rPr lang="it-IT" sz="4400" b="1" dirty="0">
                <a:solidFill>
                  <a:srgbClr val="33CCCC"/>
                </a:solidFill>
              </a:rPr>
              <a:t> </a:t>
            </a:r>
            <a:r>
              <a:rPr lang="it-IT" sz="4400" b="1" dirty="0" err="1">
                <a:solidFill>
                  <a:srgbClr val="33CCCC"/>
                </a:solidFill>
              </a:rPr>
              <a:t>valmistus</a:t>
            </a:r>
            <a:r>
              <a:rPr lang="it-IT" sz="4400" b="1" dirty="0">
                <a:solidFill>
                  <a:srgbClr val="33CCCC"/>
                </a:solidFill>
              </a:rPr>
              <a:t> </a:t>
            </a:r>
            <a:r>
              <a:rPr lang="it-IT" sz="4400" b="1" dirty="0" err="1">
                <a:solidFill>
                  <a:srgbClr val="33CCCC"/>
                </a:solidFill>
              </a:rPr>
              <a:t>ja</a:t>
            </a:r>
            <a:r>
              <a:rPr lang="it-IT" sz="4400" b="1" dirty="0">
                <a:solidFill>
                  <a:srgbClr val="33CCCC"/>
                </a:solidFill>
              </a:rPr>
              <a:t> </a:t>
            </a:r>
            <a:r>
              <a:rPr lang="it-IT" sz="4400" b="1" dirty="0" err="1">
                <a:solidFill>
                  <a:srgbClr val="33CCCC"/>
                </a:solidFill>
              </a:rPr>
              <a:t>kriittisten</a:t>
            </a:r>
            <a:r>
              <a:rPr lang="it-IT" sz="4400" b="1" dirty="0">
                <a:solidFill>
                  <a:srgbClr val="33CCCC"/>
                </a:solidFill>
              </a:rPr>
              <a:t> </a:t>
            </a:r>
            <a:r>
              <a:rPr lang="it-IT" sz="4400" b="1" dirty="0" err="1">
                <a:solidFill>
                  <a:srgbClr val="33CCCC"/>
                </a:solidFill>
              </a:rPr>
              <a:t>alkuaineiden</a:t>
            </a:r>
            <a:r>
              <a:rPr lang="it-IT" sz="4400" b="1" dirty="0">
                <a:solidFill>
                  <a:srgbClr val="33CCCC"/>
                </a:solidFill>
              </a:rPr>
              <a:t> </a:t>
            </a:r>
            <a:r>
              <a:rPr lang="it-IT" sz="4400" b="1" dirty="0" err="1">
                <a:solidFill>
                  <a:srgbClr val="33CCCC"/>
                </a:solidFill>
              </a:rPr>
              <a:t>käyttö</a:t>
            </a:r>
            <a:endParaRPr lang="it-IT" sz="4400" b="1" dirty="0">
              <a:solidFill>
                <a:srgbClr val="33CCCC"/>
              </a:solidFill>
            </a:endParaRPr>
          </a:p>
        </p:txBody>
      </p:sp>
      <p:sp>
        <p:nvSpPr>
          <p:cNvPr id="4" name="Rettangolo 3">
            <a:extLst>
              <a:ext uri="{FF2B5EF4-FFF2-40B4-BE49-F238E27FC236}">
                <a16:creationId xmlns="" xmlns:a16="http://schemas.microsoft.com/office/drawing/2014/main" id="{51F142C2-B1E7-4D6C-8AB8-61737AA88B4C}"/>
              </a:ext>
            </a:extLst>
          </p:cNvPr>
          <p:cNvSpPr/>
          <p:nvPr/>
        </p:nvSpPr>
        <p:spPr>
          <a:xfrm>
            <a:off x="4453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 </a:t>
            </a:r>
          </a:p>
        </p:txBody>
      </p:sp>
      <p:sp>
        <p:nvSpPr>
          <p:cNvPr id="5" name="Rettangolo 4">
            <a:extLst>
              <a:ext uri="{FF2B5EF4-FFF2-40B4-BE49-F238E27FC236}">
                <a16:creationId xmlns="" xmlns:a16="http://schemas.microsoft.com/office/drawing/2014/main" id="{0B1BAE46-4FD5-4098-B5F7-DE0922F58702}"/>
              </a:ext>
            </a:extLst>
          </p:cNvPr>
          <p:cNvSpPr/>
          <p:nvPr/>
        </p:nvSpPr>
        <p:spPr>
          <a:xfrm>
            <a:off x="4453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 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="" xmlns:a16="http://schemas.microsoft.com/office/drawing/2014/main" id="{30C43D9F-5581-C46D-4FFF-3C0A23F3670C}"/>
              </a:ext>
            </a:extLst>
          </p:cNvPr>
          <p:cNvSpPr txBox="1"/>
          <p:nvPr/>
        </p:nvSpPr>
        <p:spPr>
          <a:xfrm>
            <a:off x="611560" y="1556792"/>
            <a:ext cx="792088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/>
              <a:t>LIB:t</a:t>
            </a:r>
            <a:r>
              <a:rPr lang="en-US" dirty="0"/>
              <a:t> </a:t>
            </a:r>
            <a:r>
              <a:rPr lang="en-US" dirty="0" err="1"/>
              <a:t>ovat</a:t>
            </a:r>
            <a:r>
              <a:rPr lang="en-US" dirty="0"/>
              <a:t> </a:t>
            </a:r>
            <a:r>
              <a:rPr lang="en-US" dirty="0" err="1"/>
              <a:t>laajalti</a:t>
            </a:r>
            <a:r>
              <a:rPr lang="en-US" dirty="0"/>
              <a:t> </a:t>
            </a:r>
            <a:r>
              <a:rPr lang="en-US" dirty="0" err="1"/>
              <a:t>levinneet</a:t>
            </a:r>
            <a:r>
              <a:rPr lang="en-US" dirty="0"/>
              <a:t> </a:t>
            </a:r>
            <a:r>
              <a:rPr lang="en-US" dirty="0" err="1"/>
              <a:t>kannettaviiin</a:t>
            </a:r>
            <a:r>
              <a:rPr lang="en-US" dirty="0"/>
              <a:t> </a:t>
            </a:r>
            <a:r>
              <a:rPr lang="en-US" dirty="0" err="1"/>
              <a:t>elektroniikkalaitteisiin</a:t>
            </a:r>
            <a:r>
              <a:rPr lang="en-US" dirty="0"/>
              <a:t> ja </a:t>
            </a:r>
            <a:r>
              <a:rPr lang="en-US" dirty="0" err="1"/>
              <a:t>sähkön</a:t>
            </a:r>
            <a:r>
              <a:rPr lang="en-US" dirty="0"/>
              <a:t> </a:t>
            </a:r>
            <a:r>
              <a:rPr lang="en-US" dirty="0" err="1"/>
              <a:t>varastointilaitteisiin</a:t>
            </a:r>
            <a:r>
              <a:rPr lang="en-US" dirty="0"/>
              <a:t>. </a:t>
            </a:r>
            <a:r>
              <a:rPr lang="en-US" dirty="0" err="1"/>
              <a:t>Viime</a:t>
            </a:r>
            <a:r>
              <a:rPr lang="en-US" dirty="0"/>
              <a:t> </a:t>
            </a:r>
            <a:r>
              <a:rPr lang="en-US" dirty="0" err="1"/>
              <a:t>vuosina</a:t>
            </a:r>
            <a:r>
              <a:rPr lang="en-US" dirty="0"/>
              <a:t> </a:t>
            </a:r>
            <a:r>
              <a:rPr lang="en-US" dirty="0" err="1"/>
              <a:t>sähköajoneuvojen</a:t>
            </a:r>
            <a:r>
              <a:rPr lang="en-US" dirty="0"/>
              <a:t> </a:t>
            </a:r>
            <a:r>
              <a:rPr lang="en-US" dirty="0" err="1"/>
              <a:t>buumi</a:t>
            </a:r>
            <a:r>
              <a:rPr lang="en-US" dirty="0"/>
              <a:t> on </a:t>
            </a:r>
            <a:r>
              <a:rPr lang="en-US" dirty="0" err="1"/>
              <a:t>ollut</a:t>
            </a:r>
            <a:r>
              <a:rPr lang="en-US" dirty="0"/>
              <a:t> </a:t>
            </a:r>
            <a:r>
              <a:rPr lang="en-US" dirty="0" err="1"/>
              <a:t>mahdollista</a:t>
            </a:r>
            <a:r>
              <a:rPr lang="en-US" dirty="0"/>
              <a:t> </a:t>
            </a:r>
            <a:r>
              <a:rPr lang="en-US" dirty="0" err="1"/>
              <a:t>LIB:ien</a:t>
            </a:r>
            <a:r>
              <a:rPr lang="en-US" dirty="0"/>
              <a:t> </a:t>
            </a:r>
            <a:r>
              <a:rPr lang="en-US" dirty="0" err="1"/>
              <a:t>ansiosta</a:t>
            </a:r>
            <a:r>
              <a:rPr lang="en-US" dirty="0"/>
              <a:t>. On </a:t>
            </a:r>
            <a:r>
              <a:rPr lang="en-US" dirty="0" err="1"/>
              <a:t>helppo</a:t>
            </a:r>
            <a:r>
              <a:rPr lang="en-US" dirty="0"/>
              <a:t> </a:t>
            </a:r>
            <a:r>
              <a:rPr lang="en-US" dirty="0" err="1"/>
              <a:t>kuvitella</a:t>
            </a:r>
            <a:r>
              <a:rPr lang="en-US" dirty="0"/>
              <a:t>, </a:t>
            </a:r>
            <a:r>
              <a:rPr lang="en-US" dirty="0" err="1"/>
              <a:t>että</a:t>
            </a:r>
            <a:r>
              <a:rPr lang="en-US" dirty="0"/>
              <a:t> </a:t>
            </a:r>
            <a:r>
              <a:rPr lang="en-US" dirty="0" err="1"/>
              <a:t>LIB:iden</a:t>
            </a:r>
            <a:r>
              <a:rPr lang="en-US" dirty="0"/>
              <a:t> </a:t>
            </a:r>
            <a:r>
              <a:rPr lang="en-US" dirty="0" err="1"/>
              <a:t>kysyntä</a:t>
            </a:r>
            <a:r>
              <a:rPr lang="en-US" dirty="0"/>
              <a:t> ja </a:t>
            </a:r>
            <a:r>
              <a:rPr lang="en-US" dirty="0" err="1"/>
              <a:t>tuotanto</a:t>
            </a:r>
            <a:r>
              <a:rPr lang="en-US" dirty="0"/>
              <a:t> </a:t>
            </a:r>
            <a:r>
              <a:rPr lang="en-US" dirty="0" err="1"/>
              <a:t>kasvavat</a:t>
            </a:r>
            <a:r>
              <a:rPr lang="en-US" dirty="0"/>
              <a:t> </a:t>
            </a:r>
            <a:r>
              <a:rPr lang="en-US" dirty="0" err="1"/>
              <a:t>jatkuvasti</a:t>
            </a:r>
            <a:r>
              <a:rPr lang="en-US" dirty="0"/>
              <a:t>.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="" xmlns:a16="http://schemas.microsoft.com/office/drawing/2014/main" id="{4227723C-9C71-C291-97F3-C2DBFB75BD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417" t="38531" r="23083" b="16891"/>
          <a:stretch/>
        </p:blipFill>
        <p:spPr>
          <a:xfrm>
            <a:off x="3438936" y="3284984"/>
            <a:ext cx="5059680" cy="3057163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="" xmlns:a16="http://schemas.microsoft.com/office/drawing/2014/main" id="{EF154262-7CC5-A74A-3F37-143ECE91D46E}"/>
              </a:ext>
            </a:extLst>
          </p:cNvPr>
          <p:cNvSpPr txBox="1"/>
          <p:nvPr/>
        </p:nvSpPr>
        <p:spPr>
          <a:xfrm>
            <a:off x="671320" y="4221088"/>
            <a:ext cx="2453704" cy="175432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 err="1"/>
              <a:t>Puhtaiden</a:t>
            </a:r>
            <a:r>
              <a:rPr lang="en-US" dirty="0"/>
              <a:t> </a:t>
            </a:r>
            <a:r>
              <a:rPr lang="en-US" dirty="0" err="1"/>
              <a:t>energiateknologioiden</a:t>
            </a:r>
            <a:r>
              <a:rPr lang="en-US" dirty="0"/>
              <a:t> ja </a:t>
            </a:r>
            <a:r>
              <a:rPr lang="en-US" dirty="0" err="1"/>
              <a:t>alueiden</a:t>
            </a:r>
            <a:r>
              <a:rPr lang="en-US" dirty="0"/>
              <a:t> </a:t>
            </a:r>
            <a:r>
              <a:rPr lang="en-US" dirty="0" err="1"/>
              <a:t>arvioitu</a:t>
            </a:r>
            <a:r>
              <a:rPr lang="en-US" dirty="0"/>
              <a:t> </a:t>
            </a:r>
            <a:r>
              <a:rPr lang="en-US" dirty="0" err="1"/>
              <a:t>markkinakoko</a:t>
            </a:r>
            <a:r>
              <a:rPr lang="en-US" dirty="0"/>
              <a:t> </a:t>
            </a:r>
            <a:r>
              <a:rPr lang="en-US" dirty="0" err="1"/>
              <a:t>kaudella</a:t>
            </a:r>
            <a:r>
              <a:rPr lang="en-US" dirty="0"/>
              <a:t> 2020-2050.</a:t>
            </a:r>
          </a:p>
          <a:p>
            <a:pPr algn="ctr"/>
            <a:r>
              <a:rPr lang="en-US" dirty="0"/>
              <a:t>(</a:t>
            </a:r>
            <a:r>
              <a:rPr lang="en-US" dirty="0" err="1"/>
              <a:t>Kevät</a:t>
            </a:r>
            <a:r>
              <a:rPr lang="en-US" dirty="0"/>
              <a:t> 2022)</a:t>
            </a:r>
          </a:p>
        </p:txBody>
      </p:sp>
      <p:sp>
        <p:nvSpPr>
          <p:cNvPr id="8" name="Rettangolo con angoli arrotondati 7">
            <a:extLst>
              <a:ext uri="{FF2B5EF4-FFF2-40B4-BE49-F238E27FC236}">
                <a16:creationId xmlns="" xmlns:a16="http://schemas.microsoft.com/office/drawing/2014/main" id="{6DE4F807-6A4F-628F-DE85-3D735388BCC2}"/>
              </a:ext>
            </a:extLst>
          </p:cNvPr>
          <p:cNvSpPr/>
          <p:nvPr/>
        </p:nvSpPr>
        <p:spPr>
          <a:xfrm>
            <a:off x="7399404" y="3959190"/>
            <a:ext cx="864096" cy="216024"/>
          </a:xfrm>
          <a:prstGeom prst="roundRect">
            <a:avLst/>
          </a:prstGeom>
          <a:noFill/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317990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idx="1"/>
          </p:nvPr>
        </p:nvSpPr>
        <p:spPr>
          <a:xfrm>
            <a:off x="833183" y="404664"/>
            <a:ext cx="7715200" cy="1008112"/>
          </a:xfrm>
          <a:noFill/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it-IT" sz="4400" b="1" dirty="0" err="1">
                <a:solidFill>
                  <a:srgbClr val="33CCCC"/>
                </a:solidFill>
              </a:rPr>
              <a:t>LIB:ien</a:t>
            </a:r>
            <a:r>
              <a:rPr lang="it-IT" sz="4400" b="1" dirty="0">
                <a:solidFill>
                  <a:srgbClr val="33CCCC"/>
                </a:solidFill>
              </a:rPr>
              <a:t> </a:t>
            </a:r>
            <a:r>
              <a:rPr lang="it-IT" sz="4400" b="1" dirty="0" err="1">
                <a:solidFill>
                  <a:srgbClr val="33CCCC"/>
                </a:solidFill>
              </a:rPr>
              <a:t>tuotanto</a:t>
            </a:r>
            <a:r>
              <a:rPr lang="it-IT" sz="4400" b="1" dirty="0">
                <a:solidFill>
                  <a:srgbClr val="33CCCC"/>
                </a:solidFill>
              </a:rPr>
              <a:t> </a:t>
            </a:r>
            <a:r>
              <a:rPr lang="it-IT" sz="4400" b="1" dirty="0" err="1">
                <a:solidFill>
                  <a:srgbClr val="33CCCC"/>
                </a:solidFill>
              </a:rPr>
              <a:t>ja</a:t>
            </a:r>
            <a:r>
              <a:rPr lang="it-IT" sz="4400" b="1" dirty="0">
                <a:solidFill>
                  <a:srgbClr val="33CCCC"/>
                </a:solidFill>
              </a:rPr>
              <a:t> </a:t>
            </a:r>
            <a:r>
              <a:rPr lang="it-IT" sz="4400" b="1" dirty="0" err="1">
                <a:solidFill>
                  <a:srgbClr val="33CCCC"/>
                </a:solidFill>
              </a:rPr>
              <a:t>kriittisen</a:t>
            </a:r>
            <a:r>
              <a:rPr lang="it-IT" sz="4400" b="1" dirty="0">
                <a:solidFill>
                  <a:srgbClr val="33CCCC"/>
                </a:solidFill>
              </a:rPr>
              <a:t> </a:t>
            </a:r>
            <a:r>
              <a:rPr lang="it-IT" sz="4400" b="1" dirty="0" err="1">
                <a:solidFill>
                  <a:srgbClr val="33CCCC"/>
                </a:solidFill>
              </a:rPr>
              <a:t>materiaalien</a:t>
            </a:r>
            <a:r>
              <a:rPr lang="it-IT" sz="4400" b="1" dirty="0">
                <a:solidFill>
                  <a:srgbClr val="33CCCC"/>
                </a:solidFill>
              </a:rPr>
              <a:t> </a:t>
            </a:r>
            <a:r>
              <a:rPr lang="it-IT" sz="4400" b="1" dirty="0" err="1">
                <a:solidFill>
                  <a:srgbClr val="33CCCC"/>
                </a:solidFill>
              </a:rPr>
              <a:t>käyttö</a:t>
            </a:r>
            <a:endParaRPr lang="it-IT" sz="4400" b="1" dirty="0">
              <a:solidFill>
                <a:srgbClr val="33CCCC"/>
              </a:solidFill>
            </a:endParaRPr>
          </a:p>
        </p:txBody>
      </p:sp>
      <p:sp>
        <p:nvSpPr>
          <p:cNvPr id="4" name="Rettangolo 3">
            <a:extLst>
              <a:ext uri="{FF2B5EF4-FFF2-40B4-BE49-F238E27FC236}">
                <a16:creationId xmlns="" xmlns:a16="http://schemas.microsoft.com/office/drawing/2014/main" id="{51F142C2-B1E7-4D6C-8AB8-61737AA88B4C}"/>
              </a:ext>
            </a:extLst>
          </p:cNvPr>
          <p:cNvSpPr/>
          <p:nvPr/>
        </p:nvSpPr>
        <p:spPr>
          <a:xfrm>
            <a:off x="4453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 </a:t>
            </a:r>
          </a:p>
        </p:txBody>
      </p:sp>
      <p:sp>
        <p:nvSpPr>
          <p:cNvPr id="5" name="Rettangolo 4">
            <a:extLst>
              <a:ext uri="{FF2B5EF4-FFF2-40B4-BE49-F238E27FC236}">
                <a16:creationId xmlns="" xmlns:a16="http://schemas.microsoft.com/office/drawing/2014/main" id="{0B1BAE46-4FD5-4098-B5F7-DE0922F58702}"/>
              </a:ext>
            </a:extLst>
          </p:cNvPr>
          <p:cNvSpPr/>
          <p:nvPr/>
        </p:nvSpPr>
        <p:spPr>
          <a:xfrm>
            <a:off x="4453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 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="" xmlns:a16="http://schemas.microsoft.com/office/drawing/2014/main" id="{30C43D9F-5581-C46D-4FFF-3C0A23F3670C}"/>
              </a:ext>
            </a:extLst>
          </p:cNvPr>
          <p:cNvSpPr txBox="1"/>
          <p:nvPr/>
        </p:nvSpPr>
        <p:spPr>
          <a:xfrm>
            <a:off x="611560" y="1798518"/>
            <a:ext cx="792088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Monet </a:t>
            </a:r>
            <a:r>
              <a:rPr lang="en-US" dirty="0" err="1"/>
              <a:t>erilaiset</a:t>
            </a:r>
            <a:r>
              <a:rPr lang="en-US" dirty="0"/>
              <a:t> </a:t>
            </a:r>
            <a:r>
              <a:rPr lang="en-US" dirty="0" err="1"/>
              <a:t>komponentit</a:t>
            </a:r>
            <a:r>
              <a:rPr lang="en-US" dirty="0"/>
              <a:t> </a:t>
            </a:r>
            <a:r>
              <a:rPr lang="en-US" dirty="0" err="1"/>
              <a:t>ovat</a:t>
            </a:r>
            <a:r>
              <a:rPr lang="en-US" dirty="0"/>
              <a:t> </a:t>
            </a:r>
            <a:r>
              <a:rPr lang="en-US" dirty="0" err="1"/>
              <a:t>välttämättömiä</a:t>
            </a:r>
            <a:r>
              <a:rPr lang="en-US" dirty="0"/>
              <a:t> </a:t>
            </a:r>
            <a:r>
              <a:rPr lang="en-US" dirty="0" err="1"/>
              <a:t>näiden</a:t>
            </a:r>
            <a:r>
              <a:rPr lang="en-US" dirty="0"/>
              <a:t> </a:t>
            </a:r>
            <a:r>
              <a:rPr lang="en-US" dirty="0" err="1"/>
              <a:t>laitteiden</a:t>
            </a:r>
            <a:r>
              <a:rPr lang="en-US" dirty="0"/>
              <a:t> </a:t>
            </a:r>
            <a:r>
              <a:rPr lang="en-US" dirty="0" err="1"/>
              <a:t>asianmukaiselle</a:t>
            </a:r>
            <a:r>
              <a:rPr lang="en-US" dirty="0"/>
              <a:t> </a:t>
            </a:r>
            <a:r>
              <a:rPr lang="en-US" dirty="0" err="1"/>
              <a:t>toiminnalle</a:t>
            </a:r>
            <a:r>
              <a:rPr lang="en-US" dirty="0"/>
              <a:t> ja </a:t>
            </a:r>
            <a:r>
              <a:rPr lang="en-US" dirty="0" err="1"/>
              <a:t>monia</a:t>
            </a:r>
            <a:r>
              <a:rPr lang="en-US" dirty="0"/>
              <a:t> </a:t>
            </a:r>
            <a:r>
              <a:rPr lang="en-US" dirty="0" err="1"/>
              <a:t>erilaisia</a:t>
            </a:r>
            <a:r>
              <a:rPr lang="en-US" dirty="0"/>
              <a:t> </a:t>
            </a:r>
            <a:r>
              <a:rPr lang="en-US" dirty="0" err="1"/>
              <a:t>raaka-aineita</a:t>
            </a:r>
            <a:r>
              <a:rPr lang="en-US" dirty="0"/>
              <a:t> </a:t>
            </a:r>
            <a:r>
              <a:rPr lang="en-US" dirty="0" err="1"/>
              <a:t>tarvitaan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 err="1"/>
              <a:t>Joitakin</a:t>
            </a:r>
            <a:r>
              <a:rPr lang="en-US" dirty="0"/>
              <a:t> </a:t>
            </a:r>
            <a:r>
              <a:rPr lang="en-US" dirty="0" err="1"/>
              <a:t>näistä</a:t>
            </a:r>
            <a:r>
              <a:rPr lang="en-US" dirty="0"/>
              <a:t> </a:t>
            </a:r>
            <a:r>
              <a:rPr lang="en-US" dirty="0" err="1"/>
              <a:t>alkuaineista</a:t>
            </a:r>
            <a:r>
              <a:rPr lang="en-US" dirty="0"/>
              <a:t> </a:t>
            </a:r>
            <a:r>
              <a:rPr lang="en-US" dirty="0" err="1"/>
              <a:t>pidetään</a:t>
            </a:r>
            <a:r>
              <a:rPr lang="en-US" dirty="0"/>
              <a:t> </a:t>
            </a:r>
            <a:r>
              <a:rPr lang="en-US" dirty="0" err="1"/>
              <a:t>kriittisinä</a:t>
            </a:r>
            <a:r>
              <a:rPr lang="en-US" dirty="0"/>
              <a:t> </a:t>
            </a:r>
            <a:r>
              <a:rPr lang="en-US" dirty="0" err="1"/>
              <a:t>raaka-aineina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 err="1"/>
              <a:t>Tästä</a:t>
            </a:r>
            <a:r>
              <a:rPr lang="en-US" dirty="0"/>
              <a:t> </a:t>
            </a:r>
            <a:r>
              <a:rPr lang="en-US" dirty="0" err="1"/>
              <a:t>johdannosta</a:t>
            </a:r>
            <a:r>
              <a:rPr lang="en-US" dirty="0"/>
              <a:t> </a:t>
            </a:r>
            <a:r>
              <a:rPr lang="en-US" dirty="0" err="1"/>
              <a:t>herää</a:t>
            </a:r>
            <a:r>
              <a:rPr lang="en-US" dirty="0"/>
              <a:t> </a:t>
            </a:r>
            <a:r>
              <a:rPr lang="en-US" dirty="0" err="1"/>
              <a:t>kaksi</a:t>
            </a:r>
            <a:r>
              <a:rPr lang="en-US" dirty="0"/>
              <a:t> </a:t>
            </a:r>
            <a:r>
              <a:rPr lang="en-US" dirty="0" err="1"/>
              <a:t>suurta</a:t>
            </a:r>
            <a:r>
              <a:rPr lang="en-US" dirty="0"/>
              <a:t> </a:t>
            </a:r>
            <a:r>
              <a:rPr lang="en-US" dirty="0" err="1"/>
              <a:t>kysymystä</a:t>
            </a:r>
            <a:r>
              <a:rPr lang="en-US" dirty="0"/>
              <a:t>: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Mitä</a:t>
            </a:r>
            <a:r>
              <a:rPr lang="en-US" dirty="0"/>
              <a:t> </a:t>
            </a:r>
            <a:r>
              <a:rPr lang="en-US" dirty="0" err="1"/>
              <a:t>kriittisiä</a:t>
            </a:r>
            <a:r>
              <a:rPr lang="en-US" dirty="0"/>
              <a:t> </a:t>
            </a:r>
            <a:r>
              <a:rPr lang="en-US" dirty="0" err="1"/>
              <a:t>raaka-aineita</a:t>
            </a:r>
            <a:r>
              <a:rPr lang="en-US" dirty="0"/>
              <a:t> </a:t>
            </a:r>
            <a:r>
              <a:rPr lang="en-US" dirty="0" err="1"/>
              <a:t>tarvitsemme</a:t>
            </a:r>
            <a:r>
              <a:rPr lang="en-US" dirty="0"/>
              <a:t> </a:t>
            </a:r>
            <a:r>
              <a:rPr lang="en-US" dirty="0" err="1"/>
              <a:t>litiumioniakkuihin</a:t>
            </a:r>
            <a:r>
              <a:rPr lang="en-US" dirty="0"/>
              <a:t> ja </a:t>
            </a:r>
            <a:r>
              <a:rPr lang="en-US" dirty="0" err="1"/>
              <a:t>mikä</a:t>
            </a:r>
            <a:r>
              <a:rPr lang="en-US" dirty="0"/>
              <a:t> on </a:t>
            </a:r>
            <a:r>
              <a:rPr lang="en-US" dirty="0" err="1"/>
              <a:t>niiden</a:t>
            </a:r>
            <a:r>
              <a:rPr lang="en-US" dirty="0"/>
              <a:t> </a:t>
            </a:r>
            <a:r>
              <a:rPr lang="en-US" dirty="0" err="1"/>
              <a:t>tarve</a:t>
            </a:r>
            <a:r>
              <a:rPr lang="en-US" dirty="0"/>
              <a:t>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Mitä</a:t>
            </a:r>
            <a:r>
              <a:rPr lang="en-US" dirty="0"/>
              <a:t> </a:t>
            </a:r>
            <a:r>
              <a:rPr lang="en-US" dirty="0" err="1"/>
              <a:t>teemme</a:t>
            </a:r>
            <a:r>
              <a:rPr lang="en-US" dirty="0"/>
              <a:t> </a:t>
            </a:r>
            <a:r>
              <a:rPr lang="en-US" dirty="0" err="1"/>
              <a:t>näillä</a:t>
            </a:r>
            <a:r>
              <a:rPr lang="en-US" dirty="0"/>
              <a:t> </a:t>
            </a:r>
            <a:r>
              <a:rPr lang="en-US" dirty="0" err="1"/>
              <a:t>jatkuvasti</a:t>
            </a:r>
            <a:r>
              <a:rPr lang="en-US" dirty="0"/>
              <a:t> </a:t>
            </a:r>
            <a:r>
              <a:rPr lang="en-US" dirty="0" err="1"/>
              <a:t>kasvavalla</a:t>
            </a:r>
            <a:r>
              <a:rPr lang="en-US" dirty="0"/>
              <a:t> </a:t>
            </a:r>
            <a:r>
              <a:rPr lang="en-US" dirty="0" err="1"/>
              <a:t>määrällä</a:t>
            </a:r>
            <a:r>
              <a:rPr lang="en-US" dirty="0"/>
              <a:t> </a:t>
            </a:r>
            <a:r>
              <a:rPr lang="en-US" dirty="0" err="1"/>
              <a:t>litiumioniakkuja</a:t>
            </a:r>
            <a:r>
              <a:rPr lang="en-US" dirty="0"/>
              <a:t>, </a:t>
            </a:r>
            <a:r>
              <a:rPr lang="en-US" dirty="0" err="1"/>
              <a:t>kun</a:t>
            </a:r>
            <a:r>
              <a:rPr lang="en-US" dirty="0"/>
              <a:t> ne on </a:t>
            </a:r>
            <a:r>
              <a:rPr lang="en-US" dirty="0" err="1"/>
              <a:t>käytetty</a:t>
            </a:r>
            <a:r>
              <a:rPr lang="en-US" dirty="0"/>
              <a:t> </a:t>
            </a:r>
            <a:r>
              <a:rPr lang="en-US" dirty="0" err="1"/>
              <a:t>loppuun</a:t>
            </a:r>
            <a:r>
              <a:rPr lang="en-US" dirty="0"/>
              <a:t>?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66301545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b="1" dirty="0" err="1">
                <a:solidFill>
                  <a:srgbClr val="33CCCC"/>
                </a:solidFill>
              </a:rPr>
              <a:t>Raaka-aineet</a:t>
            </a:r>
            <a:endParaRPr lang="it-IT" b="1" dirty="0">
              <a:solidFill>
                <a:srgbClr val="33CCCC"/>
              </a:solidFill>
            </a:endParaRPr>
          </a:p>
        </p:txBody>
      </p:sp>
      <p:sp>
        <p:nvSpPr>
          <p:cNvPr id="5" name="Segnaposto contenuto 4"/>
          <p:cNvSpPr>
            <a:spLocks noGrp="1"/>
          </p:cNvSpPr>
          <p:nvPr>
            <p:ph idx="1"/>
          </p:nvPr>
        </p:nvSpPr>
        <p:spPr>
          <a:xfrm>
            <a:off x="251520" y="3573017"/>
            <a:ext cx="8640960" cy="2664296"/>
          </a:xfrm>
          <a:solidFill>
            <a:schemeClr val="bg1">
              <a:alpha val="75000"/>
            </a:schemeClr>
          </a:solidFill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2000" dirty="0" err="1"/>
              <a:t>Yhdistyneet</a:t>
            </a:r>
            <a:r>
              <a:rPr lang="en-US" sz="2000" dirty="0"/>
              <a:t> </a:t>
            </a:r>
            <a:r>
              <a:rPr lang="en-US" sz="2000" dirty="0" err="1"/>
              <a:t>Kansakunnat</a:t>
            </a:r>
            <a:r>
              <a:rPr lang="en-US" sz="2000" dirty="0"/>
              <a:t> </a:t>
            </a:r>
            <a:r>
              <a:rPr lang="en-US" sz="2000" dirty="0" err="1"/>
              <a:t>julisti</a:t>
            </a:r>
            <a:r>
              <a:rPr lang="en-US" sz="2000" dirty="0"/>
              <a:t> </a:t>
            </a:r>
            <a:r>
              <a:rPr lang="en-US" sz="2000" dirty="0" err="1"/>
              <a:t>vuoden</a:t>
            </a:r>
            <a:r>
              <a:rPr lang="en-US" sz="2000" dirty="0"/>
              <a:t> 2019 "</a:t>
            </a:r>
            <a:r>
              <a:rPr lang="en-US" sz="2000" dirty="0" err="1"/>
              <a:t>alkuaineiden</a:t>
            </a:r>
            <a:r>
              <a:rPr lang="en-US" sz="2000" dirty="0"/>
              <a:t> </a:t>
            </a:r>
            <a:r>
              <a:rPr lang="en-US" sz="2000" dirty="0" err="1"/>
              <a:t>jaksollisen</a:t>
            </a:r>
            <a:r>
              <a:rPr lang="en-US" sz="2000" dirty="0"/>
              <a:t> </a:t>
            </a:r>
            <a:r>
              <a:rPr lang="en-US" sz="2000" dirty="0" err="1"/>
              <a:t>järjestelmän</a:t>
            </a:r>
            <a:r>
              <a:rPr lang="en-US" sz="2000" dirty="0"/>
              <a:t> </a:t>
            </a:r>
            <a:r>
              <a:rPr lang="en-US" sz="2000" dirty="0" err="1"/>
              <a:t>kansainväliseksi</a:t>
            </a:r>
            <a:r>
              <a:rPr lang="en-US" sz="2000" dirty="0"/>
              <a:t> </a:t>
            </a:r>
            <a:r>
              <a:rPr lang="en-US" sz="2000" dirty="0" err="1"/>
              <a:t>vuodeksi</a:t>
            </a:r>
            <a:r>
              <a:rPr lang="en-US" sz="2000" dirty="0"/>
              <a:t>", </a:t>
            </a:r>
            <a:r>
              <a:rPr lang="en-US" sz="2000" dirty="0" err="1"/>
              <a:t>kun</a:t>
            </a:r>
            <a:r>
              <a:rPr lang="en-US" sz="2000" dirty="0"/>
              <a:t> </a:t>
            </a:r>
            <a:r>
              <a:rPr lang="en-US" sz="2000" dirty="0" err="1"/>
              <a:t>Mendelejevin</a:t>
            </a:r>
            <a:r>
              <a:rPr lang="en-US" sz="2000" dirty="0"/>
              <a:t> </a:t>
            </a:r>
            <a:r>
              <a:rPr lang="en-US" sz="2000" dirty="0" err="1"/>
              <a:t>jaksollisen</a:t>
            </a:r>
            <a:r>
              <a:rPr lang="en-US" sz="2000" dirty="0"/>
              <a:t> </a:t>
            </a:r>
            <a:r>
              <a:rPr lang="en-US" sz="2000" dirty="0" err="1"/>
              <a:t>järjestelmän</a:t>
            </a:r>
            <a:r>
              <a:rPr lang="en-US" sz="2000" dirty="0"/>
              <a:t> </a:t>
            </a:r>
            <a:r>
              <a:rPr lang="en-US" sz="2000" dirty="0" err="1"/>
              <a:t>julkaisemisesta</a:t>
            </a:r>
            <a:r>
              <a:rPr lang="en-US" sz="2000" dirty="0"/>
              <a:t> </a:t>
            </a:r>
            <a:r>
              <a:rPr lang="en-US" sz="2000" dirty="0" err="1"/>
              <a:t>tulee</a:t>
            </a:r>
            <a:r>
              <a:rPr lang="en-US" sz="2000" dirty="0"/>
              <a:t> </a:t>
            </a:r>
            <a:r>
              <a:rPr lang="en-US" sz="2000" dirty="0" err="1"/>
              <a:t>kuluneeksi</a:t>
            </a:r>
            <a:r>
              <a:rPr lang="en-US" sz="2000" dirty="0"/>
              <a:t> 150 </a:t>
            </a:r>
            <a:r>
              <a:rPr lang="en-US" sz="2000" dirty="0" err="1"/>
              <a:t>vuotta</a:t>
            </a:r>
            <a:r>
              <a:rPr lang="en-US" sz="2000" dirty="0"/>
              <a:t>. </a:t>
            </a:r>
            <a:r>
              <a:rPr lang="en-US" sz="2000" dirty="0" err="1"/>
              <a:t>Tarve</a:t>
            </a:r>
            <a:r>
              <a:rPr lang="en-US" sz="2000" dirty="0"/>
              <a:t> </a:t>
            </a:r>
            <a:r>
              <a:rPr lang="en-US" sz="2000" dirty="0" err="1"/>
              <a:t>oli</a:t>
            </a:r>
            <a:r>
              <a:rPr lang="en-US" sz="2000" dirty="0"/>
              <a:t> </a:t>
            </a:r>
            <a:r>
              <a:rPr lang="en-US" sz="2000" dirty="0" err="1"/>
              <a:t>osoittaa</a:t>
            </a:r>
            <a:r>
              <a:rPr lang="en-US" sz="2000" dirty="0"/>
              <a:t> </a:t>
            </a:r>
            <a:r>
              <a:rPr lang="en-US" sz="2000" dirty="0" err="1"/>
              <a:t>alkuaineiden</a:t>
            </a:r>
            <a:r>
              <a:rPr lang="en-US" sz="2000" dirty="0"/>
              <a:t> </a:t>
            </a:r>
            <a:r>
              <a:rPr lang="en-US" sz="2000" dirty="0" err="1"/>
              <a:t>keskeinen</a:t>
            </a:r>
            <a:r>
              <a:rPr lang="en-US" sz="2000" dirty="0"/>
              <a:t> </a:t>
            </a:r>
            <a:r>
              <a:rPr lang="en-US" sz="2000" dirty="0" err="1"/>
              <a:t>rooli</a:t>
            </a:r>
            <a:r>
              <a:rPr lang="en-US" sz="2000" dirty="0"/>
              <a:t> </a:t>
            </a:r>
            <a:r>
              <a:rPr lang="en-US" sz="2000" dirty="0" err="1"/>
              <a:t>yhteiskunnan</a:t>
            </a:r>
            <a:r>
              <a:rPr lang="en-US" sz="2000" dirty="0"/>
              <a:t> </a:t>
            </a:r>
            <a:r>
              <a:rPr lang="en-US" sz="2000" dirty="0" err="1"/>
              <a:t>kulttuuristen</a:t>
            </a:r>
            <a:r>
              <a:rPr lang="en-US" sz="2000" dirty="0"/>
              <a:t>, </a:t>
            </a:r>
            <a:r>
              <a:rPr lang="en-US" sz="2000" dirty="0" err="1"/>
              <a:t>taiteellisten</a:t>
            </a:r>
            <a:r>
              <a:rPr lang="en-US" sz="2000" dirty="0"/>
              <a:t>, </a:t>
            </a:r>
            <a:r>
              <a:rPr lang="en-US" sz="2000" dirty="0" err="1"/>
              <a:t>taloudellisten</a:t>
            </a:r>
            <a:r>
              <a:rPr lang="en-US" sz="2000" dirty="0"/>
              <a:t> ja </a:t>
            </a:r>
            <a:r>
              <a:rPr lang="en-US" sz="2000" dirty="0" err="1"/>
              <a:t>poliittisten</a:t>
            </a:r>
            <a:r>
              <a:rPr lang="en-US" sz="2000" dirty="0"/>
              <a:t> </a:t>
            </a:r>
            <a:r>
              <a:rPr lang="en-US" sz="2000" dirty="0" err="1"/>
              <a:t>näkökohtien</a:t>
            </a:r>
            <a:r>
              <a:rPr lang="en-US" sz="2000" dirty="0"/>
              <a:t> </a:t>
            </a:r>
            <a:r>
              <a:rPr lang="en-US" sz="2000" dirty="0" err="1"/>
              <a:t>yhdistämisessä</a:t>
            </a:r>
            <a:r>
              <a:rPr lang="en-US" sz="2000" dirty="0"/>
              <a:t> </a:t>
            </a:r>
            <a:r>
              <a:rPr lang="en-US" sz="2000" dirty="0" err="1"/>
              <a:t>sekä</a:t>
            </a:r>
            <a:r>
              <a:rPr lang="en-US" sz="2000" dirty="0"/>
              <a:t> </a:t>
            </a:r>
            <a:r>
              <a:rPr lang="en-US" sz="2000" dirty="0" err="1"/>
              <a:t>kiinnittää</a:t>
            </a:r>
            <a:r>
              <a:rPr lang="en-US" sz="2000" dirty="0"/>
              <a:t> </a:t>
            </a:r>
            <a:r>
              <a:rPr lang="en-US" sz="2000" dirty="0" err="1"/>
              <a:t>yleisön</a:t>
            </a:r>
            <a:r>
              <a:rPr lang="en-US" sz="2000" dirty="0"/>
              <a:t> </a:t>
            </a:r>
            <a:r>
              <a:rPr lang="en-US" sz="2000" dirty="0" err="1"/>
              <a:t>huomio</a:t>
            </a:r>
            <a:r>
              <a:rPr lang="en-US" sz="2000" dirty="0"/>
              <a:t> </a:t>
            </a:r>
            <a:r>
              <a:rPr lang="en-US" sz="2000" dirty="0" err="1"/>
              <a:t>jaksollisen</a:t>
            </a:r>
            <a:r>
              <a:rPr lang="en-US" sz="2000" dirty="0"/>
              <a:t> </a:t>
            </a:r>
            <a:r>
              <a:rPr lang="en-US" sz="2000" dirty="0" err="1"/>
              <a:t>järjestelmän</a:t>
            </a:r>
            <a:r>
              <a:rPr lang="en-US" sz="2000" dirty="0"/>
              <a:t> </a:t>
            </a:r>
            <a:r>
              <a:rPr lang="en-US" sz="2000" dirty="0" err="1"/>
              <a:t>merkityksellisyyteen</a:t>
            </a:r>
            <a:r>
              <a:rPr lang="en-US" sz="2000" dirty="0"/>
              <a:t> ja </a:t>
            </a:r>
            <a:r>
              <a:rPr lang="en-US" sz="2000" dirty="0" err="1"/>
              <a:t>raaka-aineisiin</a:t>
            </a:r>
            <a:r>
              <a:rPr lang="en-US" sz="2000" dirty="0"/>
              <a:t>.</a:t>
            </a: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2296" y="1268760"/>
            <a:ext cx="5334000" cy="21336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buClr>
                <a:srgbClr val="FF9933"/>
              </a:buClr>
              <a:buFont typeface="Wingdings" pitchFamily="2" charset="2"/>
            </a:pPr>
            <a:r>
              <a:rPr lang="it-IT" sz="3200" b="1" kern="1200" dirty="0" err="1">
                <a:solidFill>
                  <a:srgbClr val="33CCCC"/>
                </a:solidFill>
              </a:rPr>
              <a:t>Kriittiset</a:t>
            </a:r>
            <a:r>
              <a:rPr lang="it-IT" sz="3200" b="1" kern="1200" dirty="0">
                <a:solidFill>
                  <a:srgbClr val="33CCCC"/>
                </a:solidFill>
              </a:rPr>
              <a:t> </a:t>
            </a:r>
            <a:r>
              <a:rPr lang="it-IT" sz="3200" b="1" kern="1200" dirty="0" err="1">
                <a:solidFill>
                  <a:srgbClr val="33CCCC"/>
                </a:solidFill>
              </a:rPr>
              <a:t>alkuaineet</a:t>
            </a:r>
            <a:endParaRPr lang="it-IT" sz="3200" b="1" kern="1200" dirty="0">
              <a:solidFill>
                <a:srgbClr val="33CCCC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0F228A9-BC09-4C59-864F-E56BA7477A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Immagine 1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" t="750" r="232" b="-706"/>
          <a:stretch/>
        </p:blipFill>
        <p:spPr bwMode="auto">
          <a:xfrm>
            <a:off x="630000" y="1404000"/>
            <a:ext cx="7884000" cy="50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67322078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buClr>
                <a:srgbClr val="FF9933"/>
              </a:buClr>
              <a:buFont typeface="Wingdings" pitchFamily="2" charset="2"/>
            </a:pPr>
            <a:r>
              <a:rPr lang="it-IT" sz="3200" b="1" kern="1200" dirty="0" err="1">
                <a:solidFill>
                  <a:srgbClr val="33CCCC"/>
                </a:solidFill>
              </a:rPr>
              <a:t>Kriittiset</a:t>
            </a:r>
            <a:r>
              <a:rPr lang="it-IT" sz="3200" b="1" kern="1200" dirty="0">
                <a:solidFill>
                  <a:srgbClr val="33CCCC"/>
                </a:solidFill>
              </a:rPr>
              <a:t> </a:t>
            </a:r>
            <a:r>
              <a:rPr lang="it-IT" sz="3200" b="1" kern="1200" dirty="0" err="1">
                <a:solidFill>
                  <a:srgbClr val="33CCCC"/>
                </a:solidFill>
              </a:rPr>
              <a:t>raaka-aineet</a:t>
            </a:r>
            <a:endParaRPr lang="it-IT" sz="3200" b="1" kern="1200" dirty="0">
              <a:solidFill>
                <a:srgbClr val="33CCCC"/>
              </a:solidFill>
            </a:endParaRPr>
          </a:p>
        </p:txBody>
      </p:sp>
      <p:pic>
        <p:nvPicPr>
          <p:cNvPr id="6" name="Segnaposto contenuto 5">
            <a:extLst>
              <a:ext uri="{FF2B5EF4-FFF2-40B4-BE49-F238E27FC236}">
                <a16:creationId xmlns="" xmlns:a16="http://schemas.microsoft.com/office/drawing/2014/main" id="{6601EF14-D19D-42F3-E168-94B58C8B22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232" y="1268760"/>
            <a:ext cx="8067535" cy="5049328"/>
          </a:xfrm>
        </p:spPr>
      </p:pic>
      <p:sp>
        <p:nvSpPr>
          <p:cNvPr id="4" name="Ovale 3">
            <a:extLst>
              <a:ext uri="{FF2B5EF4-FFF2-40B4-BE49-F238E27FC236}">
                <a16:creationId xmlns="" xmlns:a16="http://schemas.microsoft.com/office/drawing/2014/main" id="{862BB59D-5AE2-85C7-0BCD-9B1C863ECF17}"/>
              </a:ext>
            </a:extLst>
          </p:cNvPr>
          <p:cNvSpPr/>
          <p:nvPr/>
        </p:nvSpPr>
        <p:spPr>
          <a:xfrm>
            <a:off x="755576" y="2204864"/>
            <a:ext cx="730424" cy="792088"/>
          </a:xfrm>
          <a:prstGeom prst="ellipse">
            <a:avLst/>
          </a:prstGeom>
          <a:noFill/>
          <a:ln w="5715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e 7">
            <a:extLst>
              <a:ext uri="{FF2B5EF4-FFF2-40B4-BE49-F238E27FC236}">
                <a16:creationId xmlns="" xmlns:a16="http://schemas.microsoft.com/office/drawing/2014/main" id="{CA3DAF95-09EB-AD84-1D05-F845ABA669BB}"/>
              </a:ext>
            </a:extLst>
          </p:cNvPr>
          <p:cNvSpPr/>
          <p:nvPr/>
        </p:nvSpPr>
        <p:spPr>
          <a:xfrm>
            <a:off x="4067944" y="2941737"/>
            <a:ext cx="730424" cy="792088"/>
          </a:xfrm>
          <a:prstGeom prst="ellipse">
            <a:avLst/>
          </a:prstGeom>
          <a:noFill/>
          <a:ln w="5715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857096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="" xmlns:a16="http://schemas.microsoft.com/office/drawing/2014/main" id="{0B7A17B0-7F65-E007-1BA3-D69B6F33883E}"/>
              </a:ext>
            </a:extLst>
          </p:cNvPr>
          <p:cNvSpPr/>
          <p:nvPr/>
        </p:nvSpPr>
        <p:spPr>
          <a:xfrm>
            <a:off x="380006" y="1268760"/>
            <a:ext cx="8512474" cy="5184576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88216" y="116632"/>
            <a:ext cx="1544024" cy="1588649"/>
          </a:xfrm>
          <a:prstGeom prst="rect">
            <a:avLst/>
          </a:prstGeom>
        </p:spPr>
      </p:pic>
      <p:sp>
        <p:nvSpPr>
          <p:cNvPr id="10" name="Rettangolo 9"/>
          <p:cNvSpPr/>
          <p:nvPr/>
        </p:nvSpPr>
        <p:spPr>
          <a:xfrm>
            <a:off x="251520" y="1971675"/>
            <a:ext cx="864096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b="1" dirty="0" err="1"/>
              <a:t>Maailman</a:t>
            </a:r>
            <a:r>
              <a:rPr lang="it-IT" b="1" dirty="0"/>
              <a:t> </a:t>
            </a:r>
            <a:r>
              <a:rPr lang="it-IT" b="1" dirty="0" err="1"/>
              <a:t>ylikulutuspäivä</a:t>
            </a:r>
            <a:r>
              <a:rPr lang="it-IT" b="1" dirty="0"/>
              <a:t>: </a:t>
            </a:r>
            <a:r>
              <a:rPr lang="it-IT" dirty="0" err="1"/>
              <a:t>päivä</a:t>
            </a:r>
            <a:r>
              <a:rPr lang="it-IT" dirty="0"/>
              <a:t>, </a:t>
            </a:r>
            <a:r>
              <a:rPr lang="it-IT" dirty="0" err="1"/>
              <a:t>jolloin</a:t>
            </a:r>
            <a:r>
              <a:rPr lang="it-IT" dirty="0"/>
              <a:t> </a:t>
            </a:r>
            <a:r>
              <a:rPr lang="it-IT" dirty="0" err="1"/>
              <a:t>ihmiskunta</a:t>
            </a:r>
            <a:r>
              <a:rPr lang="it-IT" dirty="0"/>
              <a:t> </a:t>
            </a:r>
            <a:r>
              <a:rPr lang="it-IT" dirty="0" err="1"/>
              <a:t>käyttää</a:t>
            </a:r>
            <a:r>
              <a:rPr lang="it-IT" dirty="0"/>
              <a:t> </a:t>
            </a:r>
            <a:r>
              <a:rPr lang="it-IT" dirty="0" err="1"/>
              <a:t>kuvainnollisesti</a:t>
            </a:r>
            <a:r>
              <a:rPr lang="it-IT" dirty="0"/>
              <a:t> </a:t>
            </a:r>
            <a:r>
              <a:rPr lang="it-IT" dirty="0" err="1"/>
              <a:t>loppuun</a:t>
            </a:r>
            <a:r>
              <a:rPr lang="it-IT" dirty="0"/>
              <a:t> </a:t>
            </a:r>
            <a:r>
              <a:rPr lang="it-IT" dirty="0" err="1"/>
              <a:t>vuotuisen</a:t>
            </a:r>
            <a:r>
              <a:rPr lang="it-IT" dirty="0"/>
              <a:t> </a:t>
            </a:r>
            <a:r>
              <a:rPr lang="it-IT" dirty="0" err="1"/>
              <a:t>hyvityksen</a:t>
            </a:r>
            <a:r>
              <a:rPr lang="it-IT" dirty="0"/>
              <a:t>, </a:t>
            </a:r>
            <a:r>
              <a:rPr lang="it-IT" dirty="0" err="1"/>
              <a:t>jonka</a:t>
            </a:r>
            <a:r>
              <a:rPr lang="it-IT" dirty="0"/>
              <a:t> </a:t>
            </a:r>
            <a:r>
              <a:rPr lang="it-IT" dirty="0" err="1"/>
              <a:t>maapallomme</a:t>
            </a:r>
            <a:r>
              <a:rPr lang="it-IT" dirty="0"/>
              <a:t> </a:t>
            </a:r>
            <a:r>
              <a:rPr lang="it-IT" dirty="0" err="1"/>
              <a:t>tarjoaa</a:t>
            </a:r>
            <a:r>
              <a:rPr lang="it-IT" dirty="0"/>
              <a:t> </a:t>
            </a:r>
            <a:r>
              <a:rPr lang="it-IT" dirty="0" err="1"/>
              <a:t>meille</a:t>
            </a:r>
            <a:r>
              <a:rPr lang="it-IT" dirty="0"/>
              <a:t> </a:t>
            </a:r>
            <a:r>
              <a:rPr lang="it-IT" dirty="0" err="1"/>
              <a:t>luonnonlähteinä</a:t>
            </a:r>
            <a:r>
              <a:rPr lang="it-IT" dirty="0"/>
              <a:t>, </a:t>
            </a:r>
            <a:r>
              <a:rPr lang="it-IT" dirty="0" err="1"/>
              <a:t>mikä</a:t>
            </a:r>
            <a:r>
              <a:rPr lang="it-IT" dirty="0"/>
              <a:t> </a:t>
            </a:r>
            <a:r>
              <a:rPr lang="it-IT" dirty="0" err="1"/>
              <a:t>vaikuttaa</a:t>
            </a:r>
            <a:r>
              <a:rPr lang="it-IT" dirty="0"/>
              <a:t> "</a:t>
            </a:r>
            <a:r>
              <a:rPr lang="it-IT" dirty="0" err="1"/>
              <a:t>luonnonpääomaan</a:t>
            </a:r>
            <a:r>
              <a:rPr lang="it-IT" dirty="0"/>
              <a:t>".</a:t>
            </a:r>
          </a:p>
          <a:p>
            <a:pPr algn="just"/>
            <a:endParaRPr lang="it-IT" b="1" dirty="0"/>
          </a:p>
          <a:p>
            <a:pPr algn="just"/>
            <a:r>
              <a:rPr lang="it-IT" b="1" dirty="0" err="1"/>
              <a:t>Ylikulutuspäivän</a:t>
            </a:r>
            <a:r>
              <a:rPr lang="it-IT" b="1" dirty="0"/>
              <a:t> </a:t>
            </a:r>
            <a:r>
              <a:rPr lang="it-IT" b="1" dirty="0" err="1"/>
              <a:t>jälkeen</a:t>
            </a:r>
            <a:r>
              <a:rPr lang="it-IT" b="1" dirty="0"/>
              <a:t>: </a:t>
            </a:r>
            <a:r>
              <a:rPr lang="it-IT" dirty="0"/>
              <a:t>Maa ei </a:t>
            </a:r>
            <a:r>
              <a:rPr lang="it-IT" dirty="0" err="1"/>
              <a:t>täydennä</a:t>
            </a:r>
            <a:r>
              <a:rPr lang="it-IT" dirty="0"/>
              <a:t> </a:t>
            </a:r>
            <a:r>
              <a:rPr lang="it-IT" dirty="0" err="1"/>
              <a:t>kulutettavia</a:t>
            </a:r>
            <a:r>
              <a:rPr lang="it-IT" dirty="0"/>
              <a:t> </a:t>
            </a:r>
            <a:r>
              <a:rPr lang="it-IT" dirty="0" err="1"/>
              <a:t>luonnollisia</a:t>
            </a:r>
            <a:r>
              <a:rPr lang="it-IT" dirty="0"/>
              <a:t> </a:t>
            </a:r>
            <a:r>
              <a:rPr lang="it-IT" dirty="0" err="1"/>
              <a:t>lähteitään</a:t>
            </a:r>
            <a:r>
              <a:rPr lang="it-IT" dirty="0"/>
              <a:t>. </a:t>
            </a:r>
            <a:r>
              <a:rPr lang="it-IT" dirty="0" err="1"/>
              <a:t>Näyttää</a:t>
            </a:r>
            <a:r>
              <a:rPr lang="it-IT" dirty="0"/>
              <a:t> </a:t>
            </a:r>
            <a:r>
              <a:rPr lang="it-IT" dirty="0" err="1"/>
              <a:t>siltä</a:t>
            </a:r>
            <a:r>
              <a:rPr lang="it-IT" dirty="0"/>
              <a:t>, </a:t>
            </a:r>
            <a:r>
              <a:rPr lang="it-IT" dirty="0" err="1"/>
              <a:t>että</a:t>
            </a:r>
            <a:r>
              <a:rPr lang="it-IT" dirty="0"/>
              <a:t> </a:t>
            </a:r>
            <a:r>
              <a:rPr lang="it-IT" dirty="0" err="1"/>
              <a:t>siitä</a:t>
            </a:r>
            <a:r>
              <a:rPr lang="it-IT" dirty="0"/>
              <a:t> </a:t>
            </a:r>
            <a:r>
              <a:rPr lang="it-IT" dirty="0" err="1"/>
              <a:t>päivästä</a:t>
            </a:r>
            <a:r>
              <a:rPr lang="it-IT" dirty="0"/>
              <a:t> </a:t>
            </a:r>
            <a:r>
              <a:rPr lang="it-IT" dirty="0" err="1"/>
              <a:t>lähtien</a:t>
            </a:r>
            <a:r>
              <a:rPr lang="it-IT" dirty="0"/>
              <a:t> "</a:t>
            </a:r>
            <a:r>
              <a:rPr lang="it-IT" dirty="0" err="1"/>
              <a:t>vuosittainen</a:t>
            </a:r>
            <a:r>
              <a:rPr lang="it-IT" dirty="0"/>
              <a:t> </a:t>
            </a:r>
            <a:r>
              <a:rPr lang="it-IT" dirty="0" err="1"/>
              <a:t>luonnollinen</a:t>
            </a:r>
            <a:r>
              <a:rPr lang="it-IT" dirty="0"/>
              <a:t> </a:t>
            </a:r>
            <a:r>
              <a:rPr lang="it-IT" dirty="0" err="1"/>
              <a:t>luotto</a:t>
            </a:r>
            <a:r>
              <a:rPr lang="it-IT" dirty="0"/>
              <a:t>", </a:t>
            </a:r>
            <a:r>
              <a:rPr lang="it-IT" dirty="0" err="1"/>
              <a:t>jonka</a:t>
            </a:r>
            <a:r>
              <a:rPr lang="it-IT" dirty="0"/>
              <a:t> </a:t>
            </a:r>
            <a:r>
              <a:rPr lang="it-IT" dirty="0" err="1"/>
              <a:t>Maapallo</a:t>
            </a:r>
            <a:r>
              <a:rPr lang="it-IT" dirty="0"/>
              <a:t> </a:t>
            </a:r>
            <a:r>
              <a:rPr lang="it-IT" dirty="0" err="1"/>
              <a:t>meille</a:t>
            </a:r>
            <a:r>
              <a:rPr lang="it-IT" dirty="0"/>
              <a:t> </a:t>
            </a:r>
            <a:r>
              <a:rPr lang="it-IT" dirty="0" err="1"/>
              <a:t>tarjosi</a:t>
            </a:r>
            <a:r>
              <a:rPr lang="it-IT" dirty="0"/>
              <a:t>, </a:t>
            </a:r>
            <a:r>
              <a:rPr lang="it-IT" dirty="0" err="1"/>
              <a:t>olisi</a:t>
            </a:r>
            <a:r>
              <a:rPr lang="it-IT" dirty="0"/>
              <a:t> </a:t>
            </a:r>
            <a:r>
              <a:rPr lang="it-IT" dirty="0" err="1"/>
              <a:t>loppunut</a:t>
            </a:r>
            <a:r>
              <a:rPr lang="it-IT" dirty="0"/>
              <a:t>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87816" y="0"/>
            <a:ext cx="3038475" cy="200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asellaDiTesto 6"/>
          <p:cNvSpPr txBox="1"/>
          <p:nvPr/>
        </p:nvSpPr>
        <p:spPr>
          <a:xfrm>
            <a:off x="2699792" y="3964900"/>
            <a:ext cx="3744416" cy="2554545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000" dirty="0">
                <a:latin typeface="Arial Black" panose="020B0A04020102020204" pitchFamily="34" charset="0"/>
              </a:rPr>
              <a:t>2016: 8. </a:t>
            </a:r>
            <a:r>
              <a:rPr lang="it-IT" sz="2000" dirty="0" err="1">
                <a:latin typeface="Arial Black" panose="020B0A04020102020204" pitchFamily="34" charset="0"/>
              </a:rPr>
              <a:t>elokuuta</a:t>
            </a:r>
            <a:endParaRPr lang="it-IT" sz="2000" dirty="0">
              <a:latin typeface="Arial Black" panose="020B0A04020102020204" pitchFamily="34" charset="0"/>
            </a:endParaRPr>
          </a:p>
          <a:p>
            <a:pPr algn="ctr"/>
            <a:r>
              <a:rPr lang="it-IT" sz="2000" dirty="0">
                <a:latin typeface="Arial Black" panose="020B0A04020102020204" pitchFamily="34" charset="0"/>
              </a:rPr>
              <a:t>2017: 2.elokuuta</a:t>
            </a:r>
          </a:p>
          <a:p>
            <a:pPr algn="ctr"/>
            <a:r>
              <a:rPr lang="it-IT" sz="2000" dirty="0">
                <a:latin typeface="Arial Black" panose="020B0A04020102020204" pitchFamily="34" charset="0"/>
              </a:rPr>
              <a:t>2018: 1. </a:t>
            </a:r>
            <a:r>
              <a:rPr lang="it-IT" sz="2000" dirty="0" err="1">
                <a:latin typeface="Arial Black" panose="020B0A04020102020204" pitchFamily="34" charset="0"/>
              </a:rPr>
              <a:t>elokuuta</a:t>
            </a:r>
            <a:endParaRPr lang="it-IT" sz="2000" dirty="0">
              <a:latin typeface="Arial Black" panose="020B0A04020102020204" pitchFamily="34" charset="0"/>
            </a:endParaRPr>
          </a:p>
          <a:p>
            <a:pPr algn="ctr"/>
            <a:r>
              <a:rPr lang="it-IT" sz="2000" dirty="0">
                <a:latin typeface="Arial Black" panose="020B0A04020102020204" pitchFamily="34" charset="0"/>
              </a:rPr>
              <a:t>2019: 29. </a:t>
            </a:r>
            <a:r>
              <a:rPr lang="it-IT" sz="2000" dirty="0" err="1">
                <a:latin typeface="Arial Black" panose="020B0A04020102020204" pitchFamily="34" charset="0"/>
              </a:rPr>
              <a:t>heinäkuuta</a:t>
            </a:r>
            <a:endParaRPr lang="it-IT" sz="2000" dirty="0">
              <a:latin typeface="Arial Black" panose="020B0A04020102020204" pitchFamily="34" charset="0"/>
            </a:endParaRPr>
          </a:p>
          <a:p>
            <a:pPr algn="ctr"/>
            <a:r>
              <a:rPr lang="it-IT" sz="2000" dirty="0">
                <a:latin typeface="Arial Black" panose="020B0A04020102020204" pitchFamily="34" charset="0"/>
              </a:rPr>
              <a:t>2020: 22. </a:t>
            </a:r>
            <a:r>
              <a:rPr lang="it-IT" sz="2000" dirty="0" err="1">
                <a:latin typeface="Arial Black" panose="020B0A04020102020204" pitchFamily="34" charset="0"/>
              </a:rPr>
              <a:t>elokuuta</a:t>
            </a:r>
            <a:endParaRPr lang="it-IT" sz="2000" dirty="0">
              <a:latin typeface="Arial Black" panose="020B0A04020102020204" pitchFamily="34" charset="0"/>
            </a:endParaRPr>
          </a:p>
          <a:p>
            <a:pPr algn="ctr"/>
            <a:r>
              <a:rPr lang="it-IT" sz="2000" dirty="0">
                <a:latin typeface="Arial Black" panose="020B0A04020102020204" pitchFamily="34" charset="0"/>
              </a:rPr>
              <a:t>2021: 29. </a:t>
            </a:r>
            <a:r>
              <a:rPr lang="it-IT" sz="2000" dirty="0" err="1">
                <a:latin typeface="Arial Black" panose="020B0A04020102020204" pitchFamily="34" charset="0"/>
              </a:rPr>
              <a:t>heinäkuuta</a:t>
            </a:r>
            <a:endParaRPr lang="it-IT" sz="2000" dirty="0">
              <a:latin typeface="Arial Black" panose="020B0A04020102020204" pitchFamily="34" charset="0"/>
            </a:endParaRPr>
          </a:p>
          <a:p>
            <a:pPr algn="ctr"/>
            <a:r>
              <a:rPr lang="it-IT" sz="2000" dirty="0">
                <a:latin typeface="Arial Black" panose="020B0A04020102020204" pitchFamily="34" charset="0"/>
              </a:rPr>
              <a:t>2022: 28. </a:t>
            </a:r>
            <a:r>
              <a:rPr lang="it-IT" sz="2000" dirty="0" err="1">
                <a:latin typeface="Arial Black" panose="020B0A04020102020204" pitchFamily="34" charset="0"/>
              </a:rPr>
              <a:t>heinäkuuta</a:t>
            </a:r>
            <a:endParaRPr lang="it-IT" sz="2000" dirty="0">
              <a:latin typeface="Arial Black" panose="020B0A04020102020204" pitchFamily="34" charset="0"/>
            </a:endParaRPr>
          </a:p>
          <a:p>
            <a:pPr algn="ctr"/>
            <a:r>
              <a:rPr lang="it-IT" sz="2000" dirty="0">
                <a:latin typeface="Arial Black" panose="020B0A04020102020204" pitchFamily="34" charset="0"/>
              </a:rPr>
              <a:t>…2023?</a:t>
            </a:r>
          </a:p>
        </p:txBody>
      </p:sp>
    </p:spTree>
    <p:extLst>
      <p:ext uri="{BB962C8B-B14F-4D97-AF65-F5344CB8AC3E}">
        <p14:creationId xmlns:p14="http://schemas.microsoft.com/office/powerpoint/2010/main" val="1836413570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buClr>
                <a:srgbClr val="FF9933"/>
              </a:buClr>
              <a:buFont typeface="Wingdings" pitchFamily="2" charset="2"/>
            </a:pPr>
            <a:r>
              <a:rPr lang="en-US" sz="3200" b="1" kern="1200" dirty="0" err="1">
                <a:solidFill>
                  <a:srgbClr val="33CCCC"/>
                </a:solidFill>
              </a:rPr>
              <a:t>Litium</a:t>
            </a:r>
            <a:endParaRPr lang="en-US" sz="3200" b="1" kern="1200" dirty="0">
              <a:solidFill>
                <a:srgbClr val="33CCCC"/>
              </a:solidFill>
            </a:endParaRPr>
          </a:p>
        </p:txBody>
      </p:sp>
      <p:grpSp>
        <p:nvGrpSpPr>
          <p:cNvPr id="3" name="Gruppo 2">
            <a:extLst>
              <a:ext uri="{FF2B5EF4-FFF2-40B4-BE49-F238E27FC236}">
                <a16:creationId xmlns="" xmlns:a16="http://schemas.microsoft.com/office/drawing/2014/main" id="{B3100C1B-EC97-0318-00BA-1B3E73B7F16D}"/>
              </a:ext>
            </a:extLst>
          </p:cNvPr>
          <p:cNvGrpSpPr/>
          <p:nvPr/>
        </p:nvGrpSpPr>
        <p:grpSpPr>
          <a:xfrm>
            <a:off x="5327675" y="1190838"/>
            <a:ext cx="3537777" cy="4576252"/>
            <a:chOff x="6690167" y="945267"/>
            <a:chExt cx="5053717" cy="6123881"/>
          </a:xfrm>
        </p:grpSpPr>
        <p:pic>
          <p:nvPicPr>
            <p:cNvPr id="4" name="Immagine 3" descr="Immagine che contiene mappa&#10;&#10;Descrizione generata automaticamente">
              <a:extLst>
                <a:ext uri="{FF2B5EF4-FFF2-40B4-BE49-F238E27FC236}">
                  <a16:creationId xmlns="" xmlns:a16="http://schemas.microsoft.com/office/drawing/2014/main" id="{1D02E28C-1EBD-D088-7C05-9EFBF7411F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821" t="45063"/>
            <a:stretch/>
          </p:blipFill>
          <p:spPr>
            <a:xfrm>
              <a:off x="6690167" y="945267"/>
              <a:ext cx="5053717" cy="6123881"/>
            </a:xfrm>
            <a:prstGeom prst="rect">
              <a:avLst/>
            </a:prstGeom>
          </p:spPr>
        </p:pic>
        <p:sp>
          <p:nvSpPr>
            <p:cNvPr id="5" name="Triangolo isoscele 4">
              <a:extLst>
                <a:ext uri="{FF2B5EF4-FFF2-40B4-BE49-F238E27FC236}">
                  <a16:creationId xmlns="" xmlns:a16="http://schemas.microsoft.com/office/drawing/2014/main" id="{C5182008-D496-2F6C-4C4F-44CB8C5F70CF}"/>
                </a:ext>
              </a:extLst>
            </p:cNvPr>
            <p:cNvSpPr/>
            <p:nvPr/>
          </p:nvSpPr>
          <p:spPr>
            <a:xfrm rot="15748312">
              <a:off x="8467588" y="3652530"/>
              <a:ext cx="732682" cy="485269"/>
            </a:xfrm>
            <a:prstGeom prst="triangle">
              <a:avLst>
                <a:gd name="adj" fmla="val 61928"/>
              </a:avLst>
            </a:prstGeom>
            <a:solidFill>
              <a:srgbClr val="33CCCC"/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Immagine 6" descr="Immagine che contiene testo&#10;&#10;Descrizione generata automaticamente">
            <a:extLst>
              <a:ext uri="{FF2B5EF4-FFF2-40B4-BE49-F238E27FC236}">
                <a16:creationId xmlns="" xmlns:a16="http://schemas.microsoft.com/office/drawing/2014/main" id="{9C189C47-FAFA-5E0A-55FF-FF5CE6C0A9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96" y="3895164"/>
            <a:ext cx="4929053" cy="2731427"/>
          </a:xfrm>
          <a:prstGeom prst="rect">
            <a:avLst/>
          </a:prstGeom>
        </p:spPr>
      </p:pic>
      <p:sp>
        <p:nvSpPr>
          <p:cNvPr id="8" name="Rettangolo 7">
            <a:extLst>
              <a:ext uri="{FF2B5EF4-FFF2-40B4-BE49-F238E27FC236}">
                <a16:creationId xmlns="" xmlns:a16="http://schemas.microsoft.com/office/drawing/2014/main" id="{48C34BED-7D1F-67D8-1ACC-F7A4B7634208}"/>
              </a:ext>
            </a:extLst>
          </p:cNvPr>
          <p:cNvSpPr/>
          <p:nvPr/>
        </p:nvSpPr>
        <p:spPr>
          <a:xfrm>
            <a:off x="249377" y="919915"/>
            <a:ext cx="510722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dirty="0" err="1"/>
              <a:t>Litium</a:t>
            </a:r>
            <a:r>
              <a:rPr lang="it-IT" dirty="0"/>
              <a:t> ei </a:t>
            </a:r>
            <a:r>
              <a:rPr lang="it-IT" dirty="0" err="1"/>
              <a:t>koskaan</a:t>
            </a:r>
            <a:r>
              <a:rPr lang="it-IT" dirty="0"/>
              <a:t> </a:t>
            </a:r>
            <a:r>
              <a:rPr lang="it-IT" dirty="0" err="1"/>
              <a:t>esiinny</a:t>
            </a:r>
            <a:r>
              <a:rPr lang="it-IT" dirty="0"/>
              <a:t> </a:t>
            </a:r>
            <a:r>
              <a:rPr lang="it-IT" dirty="0" err="1"/>
              <a:t>metallimuodossa</a:t>
            </a:r>
            <a:r>
              <a:rPr lang="it-IT" dirty="0"/>
              <a:t> sen </a:t>
            </a:r>
            <a:r>
              <a:rPr lang="it-IT" dirty="0" err="1"/>
              <a:t>reaktiivisuuden</a:t>
            </a:r>
            <a:r>
              <a:rPr lang="it-IT" dirty="0"/>
              <a:t> </a:t>
            </a:r>
            <a:r>
              <a:rPr lang="it-IT" dirty="0" err="1"/>
              <a:t>vuoksi</a:t>
            </a:r>
            <a:r>
              <a:rPr lang="it-IT" dirty="0"/>
              <a:t>. </a:t>
            </a:r>
            <a:r>
              <a:rPr lang="it-IT" dirty="0" err="1"/>
              <a:t>Meriveden</a:t>
            </a:r>
            <a:r>
              <a:rPr lang="it-IT" dirty="0"/>
              <a:t> Li-</a:t>
            </a:r>
            <a:r>
              <a:rPr lang="it-IT" dirty="0" err="1"/>
              <a:t>pitoisuudeksi</a:t>
            </a:r>
            <a:r>
              <a:rPr lang="it-IT" dirty="0"/>
              <a:t> </a:t>
            </a:r>
            <a:r>
              <a:rPr lang="it-IT" dirty="0" err="1"/>
              <a:t>arvioidaan</a:t>
            </a:r>
            <a:r>
              <a:rPr lang="it-IT" dirty="0"/>
              <a:t> 230 </a:t>
            </a:r>
            <a:r>
              <a:rPr lang="it-IT" dirty="0" err="1"/>
              <a:t>miljardia</a:t>
            </a:r>
            <a:r>
              <a:rPr lang="it-IT" dirty="0"/>
              <a:t> </a:t>
            </a:r>
            <a:r>
              <a:rPr lang="it-IT" dirty="0" err="1"/>
              <a:t>tonnia</a:t>
            </a:r>
            <a:r>
              <a:rPr lang="it-IT" dirty="0"/>
              <a:t> (</a:t>
            </a:r>
            <a:r>
              <a:rPr lang="it-IT" dirty="0" err="1"/>
              <a:t>suhteellinen</a:t>
            </a:r>
            <a:r>
              <a:rPr lang="it-IT" dirty="0"/>
              <a:t> </a:t>
            </a:r>
            <a:r>
              <a:rPr lang="it-IT" dirty="0" err="1"/>
              <a:t>pitoisuus</a:t>
            </a:r>
            <a:r>
              <a:rPr lang="it-IT" dirty="0"/>
              <a:t> 0,14-0,25 </a:t>
            </a:r>
            <a:r>
              <a:rPr lang="it-IT" dirty="0" err="1"/>
              <a:t>miljoonasosaa</a:t>
            </a:r>
            <a:r>
              <a:rPr lang="it-IT" dirty="0"/>
              <a:t>), </a:t>
            </a:r>
            <a:r>
              <a:rPr lang="it-IT" dirty="0" err="1"/>
              <a:t>kun</a:t>
            </a:r>
            <a:r>
              <a:rPr lang="it-IT" dirty="0"/>
              <a:t> </a:t>
            </a:r>
            <a:r>
              <a:rPr lang="it-IT" dirty="0" err="1"/>
              <a:t>taas</a:t>
            </a:r>
            <a:r>
              <a:rPr lang="it-IT" dirty="0"/>
              <a:t> </a:t>
            </a:r>
            <a:r>
              <a:rPr lang="it-IT" dirty="0" err="1"/>
              <a:t>maankuoressa</a:t>
            </a:r>
            <a:r>
              <a:rPr lang="it-IT" dirty="0"/>
              <a:t> </a:t>
            </a:r>
            <a:r>
              <a:rPr lang="it-IT" dirty="0" err="1"/>
              <a:t>pitoisuus</a:t>
            </a:r>
            <a:r>
              <a:rPr lang="it-IT" dirty="0"/>
              <a:t> </a:t>
            </a:r>
            <a:r>
              <a:rPr lang="it-IT" dirty="0" err="1"/>
              <a:t>vaihtelee</a:t>
            </a:r>
            <a:r>
              <a:rPr lang="it-IT" dirty="0"/>
              <a:t> </a:t>
            </a:r>
            <a:r>
              <a:rPr lang="it-IT" dirty="0" err="1"/>
              <a:t>välillä</a:t>
            </a:r>
            <a:r>
              <a:rPr lang="it-IT" dirty="0"/>
              <a:t> 20-70 ppm.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="" xmlns:a16="http://schemas.microsoft.com/office/drawing/2014/main" id="{BDBE76C7-6A29-44AE-3505-06375431159B}"/>
              </a:ext>
            </a:extLst>
          </p:cNvPr>
          <p:cNvSpPr txBox="1"/>
          <p:nvPr/>
        </p:nvSpPr>
        <p:spPr>
          <a:xfrm>
            <a:off x="250311" y="2651967"/>
            <a:ext cx="492905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dirty="0" err="1"/>
              <a:t>Litium</a:t>
            </a:r>
            <a:r>
              <a:rPr lang="en-US" dirty="0"/>
              <a:t> </a:t>
            </a:r>
            <a:r>
              <a:rPr lang="en-US" dirty="0" err="1"/>
              <a:t>kaivetaan</a:t>
            </a:r>
            <a:r>
              <a:rPr lang="en-US" dirty="0"/>
              <a:t> </a:t>
            </a:r>
            <a:r>
              <a:rPr lang="en-US" dirty="0" err="1"/>
              <a:t>maankuoresta</a:t>
            </a:r>
            <a:r>
              <a:rPr lang="en-US" dirty="0"/>
              <a:t> </a:t>
            </a:r>
            <a:r>
              <a:rPr lang="en-US" dirty="0" err="1"/>
              <a:t>aavikoilta</a:t>
            </a:r>
            <a:r>
              <a:rPr lang="en-US" dirty="0"/>
              <a:t> </a:t>
            </a:r>
            <a:r>
              <a:rPr lang="en-US" dirty="0" err="1"/>
              <a:t>suolaalueilta</a:t>
            </a:r>
            <a:r>
              <a:rPr lang="en-US" dirty="0"/>
              <a:t> ja/tai </a:t>
            </a:r>
            <a:r>
              <a:rPr lang="en-US" dirty="0" err="1"/>
              <a:t>suolavedestä</a:t>
            </a:r>
            <a:r>
              <a:rPr lang="en-US" dirty="0"/>
              <a:t> Li</a:t>
            </a:r>
            <a:r>
              <a:rPr lang="en-US" baseline="-25000" dirty="0"/>
              <a:t>2</a:t>
            </a:r>
            <a:r>
              <a:rPr lang="en-US" dirty="0"/>
              <a:t>CO</a:t>
            </a:r>
            <a:r>
              <a:rPr lang="en-US" baseline="-25000" dirty="0"/>
              <a:t>3</a:t>
            </a:r>
            <a:r>
              <a:rPr lang="en-US" dirty="0"/>
              <a:t>:na. </a:t>
            </a:r>
            <a:r>
              <a:rPr lang="en-US" dirty="0" err="1"/>
              <a:t>Nämä</a:t>
            </a:r>
            <a:r>
              <a:rPr lang="en-US" dirty="0"/>
              <a:t> </a:t>
            </a:r>
            <a:r>
              <a:rPr lang="en-US" dirty="0" err="1"/>
              <a:t>sedimentit</a:t>
            </a:r>
            <a:r>
              <a:rPr lang="en-US" dirty="0"/>
              <a:t> </a:t>
            </a:r>
            <a:r>
              <a:rPr lang="en-US" dirty="0" err="1"/>
              <a:t>sijaitsevat</a:t>
            </a:r>
            <a:r>
              <a:rPr lang="en-US" dirty="0"/>
              <a:t> </a:t>
            </a:r>
            <a:r>
              <a:rPr lang="en-US" dirty="0" err="1"/>
              <a:t>pääasiassa</a:t>
            </a:r>
            <a:r>
              <a:rPr lang="en-US" dirty="0"/>
              <a:t> </a:t>
            </a:r>
            <a:r>
              <a:rPr lang="en-US" dirty="0" err="1"/>
              <a:t>Etelä-Amerikassa</a:t>
            </a:r>
            <a:r>
              <a:rPr lang="en-US" dirty="0"/>
              <a:t> ja </a:t>
            </a:r>
            <a:r>
              <a:rPr lang="en-US" dirty="0" err="1"/>
              <a:t>Australiassa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40935333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>
            <a:extLst>
              <a:ext uri="{FF2B5EF4-FFF2-40B4-BE49-F238E27FC236}">
                <a16:creationId xmlns="" xmlns:a16="http://schemas.microsoft.com/office/drawing/2014/main" id="{2BA914A6-017D-DE2E-E2F9-C7C2115D55E9}"/>
              </a:ext>
            </a:extLst>
          </p:cNvPr>
          <p:cNvSpPr/>
          <p:nvPr/>
        </p:nvSpPr>
        <p:spPr>
          <a:xfrm>
            <a:off x="380006" y="1268760"/>
            <a:ext cx="8512474" cy="5184576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buClr>
                <a:srgbClr val="FF9933"/>
              </a:buClr>
              <a:buFont typeface="Wingdings" pitchFamily="2" charset="2"/>
            </a:pPr>
            <a:r>
              <a:rPr lang="it-IT" sz="3200" b="1" kern="1200" dirty="0" err="1">
                <a:solidFill>
                  <a:srgbClr val="33CCCC"/>
                </a:solidFill>
              </a:rPr>
              <a:t>Litium</a:t>
            </a:r>
            <a:endParaRPr lang="it-IT" sz="3200" b="1" kern="1200" dirty="0">
              <a:solidFill>
                <a:srgbClr val="33CCCC"/>
              </a:solidFill>
            </a:endParaRPr>
          </a:p>
        </p:txBody>
      </p:sp>
      <p:pic>
        <p:nvPicPr>
          <p:cNvPr id="3" name="Immagine 2" descr="Immagine che contiene esterni, pavimentazione&#10;&#10;Descrizione generata automaticamente">
            <a:extLst>
              <a:ext uri="{FF2B5EF4-FFF2-40B4-BE49-F238E27FC236}">
                <a16:creationId xmlns="" xmlns:a16="http://schemas.microsoft.com/office/drawing/2014/main" id="{F89F22B4-ED91-F992-7E30-D1F8E59FED2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9" y="3967684"/>
            <a:ext cx="3960440" cy="2640294"/>
          </a:xfrm>
          <a:prstGeom prst="rect">
            <a:avLst/>
          </a:prstGeom>
        </p:spPr>
      </p:pic>
      <p:pic>
        <p:nvPicPr>
          <p:cNvPr id="4" name="Immagine 3" descr="Immagine che contiene decorato, dipinto, colorato&#10;&#10;Descrizione generata automaticamente">
            <a:extLst>
              <a:ext uri="{FF2B5EF4-FFF2-40B4-BE49-F238E27FC236}">
                <a16:creationId xmlns="" xmlns:a16="http://schemas.microsoft.com/office/drawing/2014/main" id="{F65C4ED3-4DFA-61B1-B482-4D5B126F797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737" y="1249680"/>
            <a:ext cx="3508023" cy="2636498"/>
          </a:xfrm>
          <a:prstGeom prst="rect">
            <a:avLst/>
          </a:prstGeom>
        </p:spPr>
      </p:pic>
      <p:pic>
        <p:nvPicPr>
          <p:cNvPr id="5" name="Immagine 4" descr="Immagine che contiene testo, cielo, esterni, striscione&#10;&#10;Descrizione generata automaticamente">
            <a:extLst>
              <a:ext uri="{FF2B5EF4-FFF2-40B4-BE49-F238E27FC236}">
                <a16:creationId xmlns="" xmlns:a16="http://schemas.microsoft.com/office/drawing/2014/main" id="{0E704DF4-5F91-3EAE-400E-8FB80EA7032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6894" y="910194"/>
            <a:ext cx="4420625" cy="3315469"/>
          </a:xfrm>
          <a:prstGeom prst="rect">
            <a:avLst/>
          </a:prstGeom>
        </p:spPr>
      </p:pic>
      <p:sp>
        <p:nvSpPr>
          <p:cNvPr id="6" name="Rettangolo 5">
            <a:extLst>
              <a:ext uri="{FF2B5EF4-FFF2-40B4-BE49-F238E27FC236}">
                <a16:creationId xmlns="" xmlns:a16="http://schemas.microsoft.com/office/drawing/2014/main" id="{B64D4E86-6D8A-518F-5A6C-6BA42C897333}"/>
              </a:ext>
            </a:extLst>
          </p:cNvPr>
          <p:cNvSpPr/>
          <p:nvPr/>
        </p:nvSpPr>
        <p:spPr>
          <a:xfrm>
            <a:off x="4392045" y="4323837"/>
            <a:ext cx="439248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dirty="0" err="1"/>
              <a:t>Litiumin</a:t>
            </a:r>
            <a:r>
              <a:rPr lang="it-IT" dirty="0"/>
              <a:t> </a:t>
            </a:r>
            <a:r>
              <a:rPr lang="it-IT" dirty="0" err="1"/>
              <a:t>erottaminen</a:t>
            </a:r>
            <a:r>
              <a:rPr lang="it-IT" dirty="0"/>
              <a:t> </a:t>
            </a:r>
            <a:r>
              <a:rPr lang="it-IT" dirty="0" err="1"/>
              <a:t>merivesistä</a:t>
            </a:r>
            <a:r>
              <a:rPr lang="it-IT" dirty="0"/>
              <a:t> on </a:t>
            </a:r>
            <a:r>
              <a:rPr lang="it-IT" dirty="0" err="1"/>
              <a:t>samanlaista</a:t>
            </a:r>
            <a:r>
              <a:rPr lang="it-IT" dirty="0"/>
              <a:t> </a:t>
            </a:r>
            <a:r>
              <a:rPr lang="it-IT" dirty="0" err="1"/>
              <a:t>kuin</a:t>
            </a:r>
            <a:r>
              <a:rPr lang="it-IT" dirty="0"/>
              <a:t> </a:t>
            </a:r>
            <a:r>
              <a:rPr lang="it-IT" dirty="0" err="1"/>
              <a:t>natriumilla</a:t>
            </a:r>
            <a:r>
              <a:rPr lang="it-IT" dirty="0"/>
              <a:t> </a:t>
            </a:r>
            <a:r>
              <a:rPr lang="it-IT" dirty="0" err="1"/>
              <a:t>ja</a:t>
            </a:r>
            <a:r>
              <a:rPr lang="it-IT" dirty="0"/>
              <a:t> </a:t>
            </a:r>
            <a:r>
              <a:rPr lang="it-IT" dirty="0" err="1"/>
              <a:t>vaatii</a:t>
            </a:r>
            <a:r>
              <a:rPr lang="it-IT" dirty="0"/>
              <a:t> </a:t>
            </a:r>
            <a:r>
              <a:rPr lang="it-IT" dirty="0" err="1"/>
              <a:t>valtavia</a:t>
            </a:r>
            <a:r>
              <a:rPr lang="it-IT" dirty="0"/>
              <a:t> </a:t>
            </a:r>
            <a:r>
              <a:rPr lang="it-IT" dirty="0" err="1"/>
              <a:t>vesimääriä</a:t>
            </a:r>
            <a:r>
              <a:rPr lang="it-IT" dirty="0"/>
              <a:t> </a:t>
            </a:r>
            <a:r>
              <a:rPr lang="it-IT" dirty="0" err="1"/>
              <a:t>haihdutusaltaisiin</a:t>
            </a:r>
            <a:r>
              <a:rPr lang="it-IT" dirty="0"/>
              <a:t>.</a:t>
            </a:r>
          </a:p>
          <a:p>
            <a:pPr algn="just"/>
            <a:endParaRPr lang="it-IT" dirty="0"/>
          </a:p>
          <a:p>
            <a:pPr algn="just"/>
            <a:r>
              <a:rPr lang="it-IT" dirty="0" err="1"/>
              <a:t>Litiumsedimenttejä</a:t>
            </a:r>
            <a:r>
              <a:rPr lang="it-IT" dirty="0"/>
              <a:t> </a:t>
            </a:r>
            <a:r>
              <a:rPr lang="it-IT" dirty="0" err="1"/>
              <a:t>löytyy</a:t>
            </a:r>
            <a:r>
              <a:rPr lang="it-IT" dirty="0"/>
              <a:t> </a:t>
            </a:r>
            <a:r>
              <a:rPr lang="it-IT" dirty="0" err="1"/>
              <a:t>myös</a:t>
            </a:r>
            <a:r>
              <a:rPr lang="it-IT" dirty="0"/>
              <a:t> </a:t>
            </a:r>
            <a:r>
              <a:rPr lang="it-IT" dirty="0" err="1"/>
              <a:t>aavikoilta</a:t>
            </a:r>
            <a:r>
              <a:rPr lang="it-IT" dirty="0"/>
              <a:t> </a:t>
            </a:r>
            <a:r>
              <a:rPr lang="it-IT" dirty="0" err="1"/>
              <a:t>ja</a:t>
            </a:r>
            <a:r>
              <a:rPr lang="it-IT" dirty="0"/>
              <a:t> </a:t>
            </a:r>
            <a:r>
              <a:rPr lang="it-IT" dirty="0" err="1"/>
              <a:t>niiden</a:t>
            </a:r>
            <a:r>
              <a:rPr lang="it-IT" dirty="0"/>
              <a:t> </a:t>
            </a:r>
            <a:r>
              <a:rPr lang="it-IT" dirty="0" err="1"/>
              <a:t>käyttöön</a:t>
            </a:r>
            <a:r>
              <a:rPr lang="it-IT" dirty="0"/>
              <a:t> </a:t>
            </a:r>
            <a:r>
              <a:rPr lang="it-IT" dirty="0" err="1"/>
              <a:t>liittyy</a:t>
            </a:r>
            <a:r>
              <a:rPr lang="it-IT" dirty="0"/>
              <a:t> </a:t>
            </a:r>
            <a:r>
              <a:rPr lang="it-IT" dirty="0" err="1"/>
              <a:t>ongelmia</a:t>
            </a:r>
            <a:r>
              <a:rPr lang="it-IT" dirty="0"/>
              <a:t> </a:t>
            </a:r>
            <a:r>
              <a:rPr lang="it-IT" dirty="0" err="1"/>
              <a:t>ihmisille</a:t>
            </a:r>
            <a:r>
              <a:rPr lang="it-IT" dirty="0"/>
              <a:t> </a:t>
            </a:r>
            <a:r>
              <a:rPr lang="it-IT" dirty="0" err="1"/>
              <a:t>ja</a:t>
            </a:r>
            <a:r>
              <a:rPr lang="it-IT" dirty="0"/>
              <a:t> </a:t>
            </a:r>
            <a:r>
              <a:rPr lang="it-IT" dirty="0" err="1"/>
              <a:t>ympäristölle</a:t>
            </a:r>
            <a:r>
              <a:rPr lang="it-IT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45670844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tangolo 11">
            <a:extLst>
              <a:ext uri="{FF2B5EF4-FFF2-40B4-BE49-F238E27FC236}">
                <a16:creationId xmlns="" xmlns:a16="http://schemas.microsoft.com/office/drawing/2014/main" id="{5F18BB26-897F-82C1-DD37-50AB07DAE170}"/>
              </a:ext>
            </a:extLst>
          </p:cNvPr>
          <p:cNvSpPr/>
          <p:nvPr/>
        </p:nvSpPr>
        <p:spPr>
          <a:xfrm>
            <a:off x="380006" y="1268760"/>
            <a:ext cx="8512474" cy="5184576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buClr>
                <a:srgbClr val="FF9933"/>
              </a:buClr>
              <a:buFont typeface="Wingdings" pitchFamily="2" charset="2"/>
            </a:pPr>
            <a:r>
              <a:rPr lang="it-IT" sz="3200" b="1" kern="1200" dirty="0" err="1">
                <a:solidFill>
                  <a:srgbClr val="33CCCC"/>
                </a:solidFill>
              </a:rPr>
              <a:t>Litium</a:t>
            </a:r>
            <a:endParaRPr lang="it-IT" sz="3200" b="1" kern="1200" dirty="0">
              <a:solidFill>
                <a:srgbClr val="33CCCC"/>
              </a:solidFill>
            </a:endParaRPr>
          </a:p>
        </p:txBody>
      </p:sp>
      <p:grpSp>
        <p:nvGrpSpPr>
          <p:cNvPr id="3" name="Gruppo 2">
            <a:extLst>
              <a:ext uri="{FF2B5EF4-FFF2-40B4-BE49-F238E27FC236}">
                <a16:creationId xmlns="" xmlns:a16="http://schemas.microsoft.com/office/drawing/2014/main" id="{5679A648-5EC9-FA9A-5AA5-E006E8D4729F}"/>
              </a:ext>
            </a:extLst>
          </p:cNvPr>
          <p:cNvGrpSpPr/>
          <p:nvPr/>
        </p:nvGrpSpPr>
        <p:grpSpPr>
          <a:xfrm>
            <a:off x="5278442" y="2173362"/>
            <a:ext cx="3657600" cy="4392592"/>
            <a:chOff x="6451600" y="2245360"/>
            <a:chExt cx="3657600" cy="4392592"/>
          </a:xfrm>
        </p:grpSpPr>
        <p:pic>
          <p:nvPicPr>
            <p:cNvPr id="4" name="Immagine 3">
              <a:extLst>
                <a:ext uri="{FF2B5EF4-FFF2-40B4-BE49-F238E27FC236}">
                  <a16:creationId xmlns="" xmlns:a16="http://schemas.microsoft.com/office/drawing/2014/main" id="{0EB6AE0A-36A8-5306-56BB-AED95129971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451600" y="2245360"/>
              <a:ext cx="3657600" cy="4392592"/>
            </a:xfrm>
            <a:prstGeom prst="rect">
              <a:avLst/>
            </a:prstGeom>
          </p:spPr>
        </p:pic>
        <p:cxnSp>
          <p:nvCxnSpPr>
            <p:cNvPr id="5" name="Connettore 2 4">
              <a:extLst>
                <a:ext uri="{FF2B5EF4-FFF2-40B4-BE49-F238E27FC236}">
                  <a16:creationId xmlns="" xmlns:a16="http://schemas.microsoft.com/office/drawing/2014/main" id="{300243F2-3199-1792-A741-5811BA4A9659}"/>
                </a:ext>
              </a:extLst>
            </p:cNvPr>
            <p:cNvCxnSpPr/>
            <p:nvPr/>
          </p:nvCxnSpPr>
          <p:spPr>
            <a:xfrm flipV="1">
              <a:off x="7396480" y="3429000"/>
              <a:ext cx="701040" cy="502920"/>
            </a:xfrm>
            <a:prstGeom prst="straightConnector1">
              <a:avLst/>
            </a:prstGeom>
            <a:ln w="38100">
              <a:solidFill>
                <a:srgbClr val="33CCCC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Connettore 2 5">
              <a:extLst>
                <a:ext uri="{FF2B5EF4-FFF2-40B4-BE49-F238E27FC236}">
                  <a16:creationId xmlns="" xmlns:a16="http://schemas.microsoft.com/office/drawing/2014/main" id="{AC189CA5-2AB9-D119-A3A4-826FCBAC705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396480" y="4074160"/>
              <a:ext cx="1117600" cy="80645"/>
            </a:xfrm>
            <a:prstGeom prst="straightConnector1">
              <a:avLst/>
            </a:prstGeom>
            <a:ln w="38100">
              <a:solidFill>
                <a:srgbClr val="33CCCC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Connettore 2 6">
              <a:extLst>
                <a:ext uri="{FF2B5EF4-FFF2-40B4-BE49-F238E27FC236}">
                  <a16:creationId xmlns="" xmlns:a16="http://schemas.microsoft.com/office/drawing/2014/main" id="{820F6644-1841-297C-3165-FDB88CE24002}"/>
                </a:ext>
              </a:extLst>
            </p:cNvPr>
            <p:cNvCxnSpPr>
              <a:cxnSpLocks/>
            </p:cNvCxnSpPr>
            <p:nvPr/>
          </p:nvCxnSpPr>
          <p:spPr>
            <a:xfrm>
              <a:off x="7246620" y="4469447"/>
              <a:ext cx="1000760" cy="371158"/>
            </a:xfrm>
            <a:prstGeom prst="straightConnector1">
              <a:avLst/>
            </a:prstGeom>
            <a:ln w="38100">
              <a:solidFill>
                <a:srgbClr val="33CCCC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nettore 2 7">
              <a:extLst>
                <a:ext uri="{FF2B5EF4-FFF2-40B4-BE49-F238E27FC236}">
                  <a16:creationId xmlns="" xmlns:a16="http://schemas.microsoft.com/office/drawing/2014/main" id="{CC7AFAB4-0D19-2103-518D-B1B1353BC716}"/>
                </a:ext>
              </a:extLst>
            </p:cNvPr>
            <p:cNvCxnSpPr>
              <a:cxnSpLocks/>
            </p:cNvCxnSpPr>
            <p:nvPr/>
          </p:nvCxnSpPr>
          <p:spPr>
            <a:xfrm>
              <a:off x="7279640" y="4664551"/>
              <a:ext cx="467360" cy="567462"/>
            </a:xfrm>
            <a:prstGeom prst="straightConnector1">
              <a:avLst/>
            </a:prstGeom>
            <a:ln w="38100">
              <a:solidFill>
                <a:srgbClr val="33CCCC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" name="Immagine 8">
            <a:extLst>
              <a:ext uri="{FF2B5EF4-FFF2-40B4-BE49-F238E27FC236}">
                <a16:creationId xmlns="" xmlns:a16="http://schemas.microsoft.com/office/drawing/2014/main" id="{B22559C6-5D9F-094C-C9A4-F306E5E0D0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148" r="52433" b="16148"/>
          <a:stretch/>
        </p:blipFill>
        <p:spPr>
          <a:xfrm>
            <a:off x="247680" y="1328046"/>
            <a:ext cx="4471640" cy="3580064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="" xmlns:a16="http://schemas.microsoft.com/office/drawing/2014/main" id="{C7F29BB6-8FEB-4B74-C837-6CCAF02C760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083" t="48445" r="6916" b="18058"/>
          <a:stretch/>
        </p:blipFill>
        <p:spPr>
          <a:xfrm>
            <a:off x="158261" y="5013176"/>
            <a:ext cx="5668660" cy="1443398"/>
          </a:xfrm>
          <a:prstGeom prst="rect">
            <a:avLst/>
          </a:prstGeom>
        </p:spPr>
      </p:pic>
      <p:sp>
        <p:nvSpPr>
          <p:cNvPr id="11" name="Rettangolo 10">
            <a:extLst>
              <a:ext uri="{FF2B5EF4-FFF2-40B4-BE49-F238E27FC236}">
                <a16:creationId xmlns="" xmlns:a16="http://schemas.microsoft.com/office/drawing/2014/main" id="{A2147CE2-4702-16C7-57FF-116FE98CB894}"/>
              </a:ext>
            </a:extLst>
          </p:cNvPr>
          <p:cNvSpPr/>
          <p:nvPr/>
        </p:nvSpPr>
        <p:spPr>
          <a:xfrm>
            <a:off x="4795632" y="1008639"/>
            <a:ext cx="43426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dirty="0" err="1"/>
              <a:t>Litiumin</a:t>
            </a:r>
            <a:r>
              <a:rPr lang="it-IT" dirty="0"/>
              <a:t> </a:t>
            </a:r>
            <a:r>
              <a:rPr lang="it-IT" dirty="0" err="1"/>
              <a:t>louhinnalla</a:t>
            </a:r>
            <a:r>
              <a:rPr lang="it-IT" dirty="0"/>
              <a:t> on </a:t>
            </a:r>
            <a:r>
              <a:rPr lang="it-IT" dirty="0" err="1"/>
              <a:t>valtava</a:t>
            </a:r>
            <a:r>
              <a:rPr lang="it-IT" dirty="0"/>
              <a:t> </a:t>
            </a:r>
            <a:r>
              <a:rPr lang="it-IT" dirty="0" err="1"/>
              <a:t>vaikutus</a:t>
            </a:r>
            <a:r>
              <a:rPr lang="it-IT" dirty="0"/>
              <a:t> </a:t>
            </a:r>
            <a:r>
              <a:rPr lang="it-IT" dirty="0" err="1"/>
              <a:t>paikalliseen</a:t>
            </a:r>
            <a:r>
              <a:rPr lang="it-IT" dirty="0"/>
              <a:t> </a:t>
            </a:r>
            <a:r>
              <a:rPr lang="it-IT" dirty="0" err="1"/>
              <a:t>maatalousyhteiskuntaan</a:t>
            </a:r>
            <a:r>
              <a:rPr lang="it-IT" dirty="0"/>
              <a:t>, </a:t>
            </a:r>
            <a:r>
              <a:rPr lang="it-IT" dirty="0" err="1"/>
              <a:t>luonnonvaroihin</a:t>
            </a:r>
            <a:r>
              <a:rPr lang="it-IT" dirty="0"/>
              <a:t> </a:t>
            </a:r>
            <a:r>
              <a:rPr lang="it-IT" dirty="0" err="1"/>
              <a:t>ja</a:t>
            </a:r>
            <a:r>
              <a:rPr lang="it-IT" dirty="0"/>
              <a:t> </a:t>
            </a:r>
            <a:r>
              <a:rPr lang="it-IT" dirty="0" err="1"/>
              <a:t>alueelliseen</a:t>
            </a:r>
            <a:r>
              <a:rPr lang="it-IT" dirty="0"/>
              <a:t> </a:t>
            </a:r>
            <a:r>
              <a:rPr lang="it-IT" dirty="0" err="1"/>
              <a:t>ympäristöön</a:t>
            </a:r>
            <a:r>
              <a:rPr lang="it-IT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74376536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>
            <a:extLst>
              <a:ext uri="{FF2B5EF4-FFF2-40B4-BE49-F238E27FC236}">
                <a16:creationId xmlns="" xmlns:a16="http://schemas.microsoft.com/office/drawing/2014/main" id="{11C6794C-5C62-D965-C890-3DBA3EF857DC}"/>
              </a:ext>
            </a:extLst>
          </p:cNvPr>
          <p:cNvSpPr/>
          <p:nvPr/>
        </p:nvSpPr>
        <p:spPr>
          <a:xfrm>
            <a:off x="380006" y="1268760"/>
            <a:ext cx="8512474" cy="5184576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buClr>
                <a:srgbClr val="FF9933"/>
              </a:buClr>
              <a:buFont typeface="Wingdings" pitchFamily="2" charset="2"/>
            </a:pPr>
            <a:r>
              <a:rPr lang="it-IT" sz="3200" b="1" dirty="0" err="1">
                <a:solidFill>
                  <a:srgbClr val="33CCCC"/>
                </a:solidFill>
              </a:rPr>
              <a:t>K</a:t>
            </a:r>
            <a:r>
              <a:rPr lang="it-IT" sz="3200" b="1" kern="1200" dirty="0" err="1">
                <a:solidFill>
                  <a:srgbClr val="33CCCC"/>
                </a:solidFill>
              </a:rPr>
              <a:t>oboltti</a:t>
            </a:r>
            <a:endParaRPr lang="it-IT" sz="3200" b="1" kern="1200" dirty="0">
              <a:solidFill>
                <a:srgbClr val="33CCCC"/>
              </a:solidFill>
            </a:endParaRPr>
          </a:p>
        </p:txBody>
      </p:sp>
      <p:grpSp>
        <p:nvGrpSpPr>
          <p:cNvPr id="3" name="Gruppo 2">
            <a:extLst>
              <a:ext uri="{FF2B5EF4-FFF2-40B4-BE49-F238E27FC236}">
                <a16:creationId xmlns="" xmlns:a16="http://schemas.microsoft.com/office/drawing/2014/main" id="{8B87AABF-E6E1-713F-CBAB-75A1F2C9818A}"/>
              </a:ext>
            </a:extLst>
          </p:cNvPr>
          <p:cNvGrpSpPr>
            <a:grpSpLocks noChangeAspect="1"/>
          </p:cNvGrpSpPr>
          <p:nvPr/>
        </p:nvGrpSpPr>
        <p:grpSpPr>
          <a:xfrm>
            <a:off x="5341541" y="3079612"/>
            <a:ext cx="3507404" cy="3503750"/>
            <a:chOff x="5022049" y="671945"/>
            <a:chExt cx="6865151" cy="6858000"/>
          </a:xfrm>
        </p:grpSpPr>
        <p:pic>
          <p:nvPicPr>
            <p:cNvPr id="4" name="Immagine 3" descr="Immagine che contiene mappa&#10;&#10;Descrizione generata automaticamente">
              <a:extLst>
                <a:ext uri="{FF2B5EF4-FFF2-40B4-BE49-F238E27FC236}">
                  <a16:creationId xmlns="" xmlns:a16="http://schemas.microsoft.com/office/drawing/2014/main" id="{202CB10A-4A1A-AEEB-1C56-FA82F741F38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22049" y="671945"/>
              <a:ext cx="6865151" cy="68580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5" name="Rettangolo 4">
              <a:extLst>
                <a:ext uri="{FF2B5EF4-FFF2-40B4-BE49-F238E27FC236}">
                  <a16:creationId xmlns="" xmlns:a16="http://schemas.microsoft.com/office/drawing/2014/main" id="{AAE81852-A709-7698-CE14-73A9B0F854C1}"/>
                </a:ext>
              </a:extLst>
            </p:cNvPr>
            <p:cNvSpPr/>
            <p:nvPr/>
          </p:nvSpPr>
          <p:spPr>
            <a:xfrm>
              <a:off x="5455437" y="4510326"/>
              <a:ext cx="752475" cy="9134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uppo 8">
            <a:extLst>
              <a:ext uri="{FF2B5EF4-FFF2-40B4-BE49-F238E27FC236}">
                <a16:creationId xmlns="" xmlns:a16="http://schemas.microsoft.com/office/drawing/2014/main" id="{B02A8280-2072-8553-3000-75B30A61DF59}"/>
              </a:ext>
            </a:extLst>
          </p:cNvPr>
          <p:cNvGrpSpPr/>
          <p:nvPr/>
        </p:nvGrpSpPr>
        <p:grpSpPr>
          <a:xfrm>
            <a:off x="236967" y="1180188"/>
            <a:ext cx="4168950" cy="2740252"/>
            <a:chOff x="-39074" y="4009618"/>
            <a:chExt cx="4168950" cy="2740252"/>
          </a:xfrm>
        </p:grpSpPr>
        <p:pic>
          <p:nvPicPr>
            <p:cNvPr id="10" name="Immagine 9">
              <a:extLst>
                <a:ext uri="{FF2B5EF4-FFF2-40B4-BE49-F238E27FC236}">
                  <a16:creationId xmlns="" xmlns:a16="http://schemas.microsoft.com/office/drawing/2014/main" id="{3364E2E6-E652-8AA0-AC9E-9B0E5F1102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1625" t="16780" r="26375" b="10771"/>
            <a:stretch/>
          </p:blipFill>
          <p:spPr>
            <a:xfrm>
              <a:off x="-39074" y="4009618"/>
              <a:ext cx="4168950" cy="274025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1" name="CasellaDiTesto 10">
              <a:extLst>
                <a:ext uri="{FF2B5EF4-FFF2-40B4-BE49-F238E27FC236}">
                  <a16:creationId xmlns="" xmlns:a16="http://schemas.microsoft.com/office/drawing/2014/main" id="{54AFBF82-9466-76A0-BFD7-B39A6CFBFD2E}"/>
                </a:ext>
              </a:extLst>
            </p:cNvPr>
            <p:cNvSpPr txBox="1"/>
            <p:nvPr/>
          </p:nvSpPr>
          <p:spPr>
            <a:xfrm>
              <a:off x="119210" y="6402446"/>
              <a:ext cx="3888717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en-US" sz="1400" dirty="0">
                  <a:latin typeface="Century Gothic" panose="020B0502020202020204" pitchFamily="34" charset="0"/>
                </a:rPr>
                <a:t>Global Cobalt consumption (2017)</a:t>
              </a:r>
            </a:p>
          </p:txBody>
        </p:sp>
      </p:grpSp>
      <p:grpSp>
        <p:nvGrpSpPr>
          <p:cNvPr id="12" name="Gruppo 11">
            <a:extLst>
              <a:ext uri="{FF2B5EF4-FFF2-40B4-BE49-F238E27FC236}">
                <a16:creationId xmlns="" xmlns:a16="http://schemas.microsoft.com/office/drawing/2014/main" id="{CA36A660-C801-1E64-18D6-FF3BCE657487}"/>
              </a:ext>
            </a:extLst>
          </p:cNvPr>
          <p:cNvGrpSpPr/>
          <p:nvPr/>
        </p:nvGrpSpPr>
        <p:grpSpPr>
          <a:xfrm>
            <a:off x="544299" y="4149080"/>
            <a:ext cx="2947582" cy="2434283"/>
            <a:chOff x="6080823" y="1627001"/>
            <a:chExt cx="3640226" cy="2996175"/>
          </a:xfrm>
        </p:grpSpPr>
        <p:pic>
          <p:nvPicPr>
            <p:cNvPr id="13" name="Immagine 12">
              <a:extLst>
                <a:ext uri="{FF2B5EF4-FFF2-40B4-BE49-F238E27FC236}">
                  <a16:creationId xmlns="" xmlns:a16="http://schemas.microsoft.com/office/drawing/2014/main" id="{213773B0-1D45-B678-643A-00C2F98EDF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0175" t="37617" r="31064" b="19343"/>
            <a:stretch/>
          </p:blipFill>
          <p:spPr>
            <a:xfrm>
              <a:off x="6214520" y="1671455"/>
              <a:ext cx="3506529" cy="295172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rnd">
              <a:solidFill>
                <a:srgbClr val="FFFFFF"/>
              </a:solidFill>
            </a:ln>
            <a:effectLst>
              <a:outerShdw blurRad="50000" algn="tl" rotWithShape="0">
                <a:srgbClr val="000000">
                  <a:alpha val="41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  <p:sp>
          <p:nvSpPr>
            <p:cNvPr id="14" name="CasellaDiTesto 13">
              <a:extLst>
                <a:ext uri="{FF2B5EF4-FFF2-40B4-BE49-F238E27FC236}">
                  <a16:creationId xmlns="" xmlns:a16="http://schemas.microsoft.com/office/drawing/2014/main" id="{544B8DC6-4556-02E6-8C77-E172DDAF85B8}"/>
                </a:ext>
              </a:extLst>
            </p:cNvPr>
            <p:cNvSpPr txBox="1"/>
            <p:nvPr/>
          </p:nvSpPr>
          <p:spPr>
            <a:xfrm>
              <a:off x="6080823" y="1627001"/>
              <a:ext cx="1772717" cy="6439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dirty="0">
                  <a:latin typeface="Century Gothic" panose="020B0502020202020204" pitchFamily="34" charset="0"/>
                </a:rPr>
                <a:t>Mined Cobalt production</a:t>
              </a:r>
            </a:p>
          </p:txBody>
        </p:sp>
      </p:grpSp>
      <p:sp>
        <p:nvSpPr>
          <p:cNvPr id="15" name="Rettangolo 14">
            <a:extLst>
              <a:ext uri="{FF2B5EF4-FFF2-40B4-BE49-F238E27FC236}">
                <a16:creationId xmlns="" xmlns:a16="http://schemas.microsoft.com/office/drawing/2014/main" id="{4022116D-71FB-6262-094F-661364096D2F}"/>
              </a:ext>
            </a:extLst>
          </p:cNvPr>
          <p:cNvSpPr/>
          <p:nvPr/>
        </p:nvSpPr>
        <p:spPr>
          <a:xfrm>
            <a:off x="4636243" y="1350685"/>
            <a:ext cx="434264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dirty="0" err="1"/>
              <a:t>Koboltti</a:t>
            </a:r>
            <a:r>
              <a:rPr lang="it-IT" dirty="0"/>
              <a:t> on </a:t>
            </a:r>
            <a:r>
              <a:rPr lang="it-IT" dirty="0" err="1"/>
              <a:t>välttämätön</a:t>
            </a:r>
            <a:r>
              <a:rPr lang="it-IT" dirty="0"/>
              <a:t> LCO-</a:t>
            </a:r>
            <a:r>
              <a:rPr lang="it-IT" dirty="0" err="1"/>
              <a:t>katodimateriaalin</a:t>
            </a:r>
            <a:r>
              <a:rPr lang="it-IT" dirty="0"/>
              <a:t>, </a:t>
            </a:r>
            <a:r>
              <a:rPr lang="it-IT" dirty="0" err="1"/>
              <a:t>tuotannossa</a:t>
            </a:r>
            <a:r>
              <a:rPr lang="it-IT" dirty="0"/>
              <a:t>. Co </a:t>
            </a:r>
            <a:r>
              <a:rPr lang="it-IT" dirty="0" err="1"/>
              <a:t>louhitaan</a:t>
            </a:r>
            <a:r>
              <a:rPr lang="it-IT" dirty="0"/>
              <a:t> </a:t>
            </a:r>
            <a:r>
              <a:rPr lang="it-IT" dirty="0" err="1"/>
              <a:t>Ni:n</a:t>
            </a:r>
            <a:r>
              <a:rPr lang="it-IT" dirty="0"/>
              <a:t> </a:t>
            </a:r>
            <a:r>
              <a:rPr lang="it-IT" dirty="0" err="1"/>
              <a:t>sivutuotteena</a:t>
            </a:r>
            <a:r>
              <a:rPr lang="it-IT" dirty="0"/>
              <a:t>, </a:t>
            </a:r>
            <a:r>
              <a:rPr lang="it-IT" dirty="0" err="1"/>
              <a:t>ja</a:t>
            </a:r>
            <a:r>
              <a:rPr lang="it-IT" dirty="0"/>
              <a:t> se </a:t>
            </a:r>
            <a:r>
              <a:rPr lang="it-IT" dirty="0" err="1"/>
              <a:t>sijaitsee</a:t>
            </a:r>
            <a:r>
              <a:rPr lang="it-IT" dirty="0"/>
              <a:t> </a:t>
            </a:r>
            <a:r>
              <a:rPr lang="it-IT" dirty="0" err="1"/>
              <a:t>Kongossa</a:t>
            </a:r>
            <a:r>
              <a:rPr lang="it-IT" dirty="0"/>
              <a:t>, </a:t>
            </a:r>
            <a:r>
              <a:rPr lang="it-IT" dirty="0" err="1"/>
              <a:t>josta</a:t>
            </a:r>
            <a:r>
              <a:rPr lang="it-IT" dirty="0"/>
              <a:t> </a:t>
            </a:r>
            <a:r>
              <a:rPr lang="it-IT" dirty="0" err="1"/>
              <a:t>louhitaan</a:t>
            </a:r>
            <a:r>
              <a:rPr lang="it-IT" dirty="0"/>
              <a:t> </a:t>
            </a:r>
            <a:r>
              <a:rPr lang="it-IT" dirty="0" err="1"/>
              <a:t>yli</a:t>
            </a:r>
            <a:r>
              <a:rPr lang="it-IT" dirty="0"/>
              <a:t> 70 % </a:t>
            </a:r>
            <a:r>
              <a:rPr lang="it-IT" dirty="0" err="1"/>
              <a:t>koboltin</a:t>
            </a:r>
            <a:r>
              <a:rPr lang="it-IT" dirty="0"/>
              <a:t> </a:t>
            </a:r>
            <a:r>
              <a:rPr lang="it-IT" dirty="0" err="1"/>
              <a:t>kokonaismäärästä</a:t>
            </a:r>
            <a:r>
              <a:rPr lang="it-IT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32010945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101214" y="2461538"/>
            <a:ext cx="6941572" cy="1152128"/>
          </a:xfrm>
        </p:spPr>
        <p:txBody>
          <a:bodyPr>
            <a:noAutofit/>
          </a:bodyPr>
          <a:lstStyle/>
          <a:p>
            <a:r>
              <a:rPr lang="it-IT" b="1" dirty="0" err="1">
                <a:solidFill>
                  <a:srgbClr val="0000FF"/>
                </a:solidFill>
              </a:rPr>
              <a:t>Litium-paristojen</a:t>
            </a:r>
            <a:r>
              <a:rPr lang="it-IT" b="1" dirty="0">
                <a:solidFill>
                  <a:srgbClr val="0000FF"/>
                </a:solidFill>
              </a:rPr>
              <a:t> </a:t>
            </a:r>
            <a:r>
              <a:rPr lang="it-IT" b="1" dirty="0" err="1">
                <a:solidFill>
                  <a:srgbClr val="0000FF"/>
                </a:solidFill>
              </a:rPr>
              <a:t>elinkaari</a:t>
            </a:r>
            <a:endParaRPr lang="it-IT" b="1" dirty="0">
              <a:solidFill>
                <a:srgbClr val="0000FF"/>
              </a:solidFill>
            </a:endParaRPr>
          </a:p>
        </p:txBody>
      </p:sp>
      <p:sp>
        <p:nvSpPr>
          <p:cNvPr id="3" name="Sottotitolo 2"/>
          <p:cNvSpPr>
            <a:spLocks noGrp="1"/>
          </p:cNvSpPr>
          <p:nvPr>
            <p:ph idx="1"/>
          </p:nvPr>
        </p:nvSpPr>
        <p:spPr>
          <a:xfrm>
            <a:off x="833183" y="404664"/>
            <a:ext cx="7715200" cy="1008112"/>
          </a:xfrm>
          <a:noFill/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it-IT" sz="4400" b="1" dirty="0" err="1">
                <a:solidFill>
                  <a:srgbClr val="33CCCC"/>
                </a:solidFill>
              </a:rPr>
              <a:t>Johdanto</a:t>
            </a:r>
            <a:endParaRPr lang="it-IT" sz="4400" b="1" dirty="0">
              <a:solidFill>
                <a:srgbClr val="33CCCC"/>
              </a:solidFill>
            </a:endParaRPr>
          </a:p>
        </p:txBody>
      </p:sp>
      <p:sp>
        <p:nvSpPr>
          <p:cNvPr id="4" name="Rettangolo 3">
            <a:extLst>
              <a:ext uri="{FF2B5EF4-FFF2-40B4-BE49-F238E27FC236}">
                <a16:creationId xmlns="" xmlns:a16="http://schemas.microsoft.com/office/drawing/2014/main" id="{51F142C2-B1E7-4D6C-8AB8-61737AA88B4C}"/>
              </a:ext>
            </a:extLst>
          </p:cNvPr>
          <p:cNvSpPr/>
          <p:nvPr/>
        </p:nvSpPr>
        <p:spPr>
          <a:xfrm>
            <a:off x="4453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 </a:t>
            </a:r>
          </a:p>
        </p:txBody>
      </p:sp>
      <p:sp>
        <p:nvSpPr>
          <p:cNvPr id="5" name="Rettangolo 4">
            <a:extLst>
              <a:ext uri="{FF2B5EF4-FFF2-40B4-BE49-F238E27FC236}">
                <a16:creationId xmlns="" xmlns:a16="http://schemas.microsoft.com/office/drawing/2014/main" id="{0B1BAE46-4FD5-4098-B5F7-DE0922F58702}"/>
              </a:ext>
            </a:extLst>
          </p:cNvPr>
          <p:cNvSpPr/>
          <p:nvPr/>
        </p:nvSpPr>
        <p:spPr>
          <a:xfrm>
            <a:off x="4453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 </a:t>
            </a:r>
          </a:p>
        </p:txBody>
      </p:sp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buClr>
                <a:srgbClr val="FF9933"/>
              </a:buClr>
              <a:buFont typeface="Wingdings" pitchFamily="2" charset="2"/>
            </a:pPr>
            <a:r>
              <a:rPr lang="it-IT" sz="3200" b="1" dirty="0" err="1">
                <a:solidFill>
                  <a:srgbClr val="33CCCC"/>
                </a:solidFill>
              </a:rPr>
              <a:t>K</a:t>
            </a:r>
            <a:r>
              <a:rPr lang="it-IT" sz="3200" b="1" kern="1200" dirty="0" err="1">
                <a:solidFill>
                  <a:srgbClr val="33CCCC"/>
                </a:solidFill>
              </a:rPr>
              <a:t>oboltti</a:t>
            </a:r>
            <a:endParaRPr lang="it-IT" sz="3200" b="1" kern="1200" dirty="0">
              <a:solidFill>
                <a:srgbClr val="33CCCC"/>
              </a:solidFill>
            </a:endParaRPr>
          </a:p>
        </p:txBody>
      </p:sp>
      <p:sp>
        <p:nvSpPr>
          <p:cNvPr id="3" name="Rettangolo 2">
            <a:extLst>
              <a:ext uri="{FF2B5EF4-FFF2-40B4-BE49-F238E27FC236}">
                <a16:creationId xmlns="" xmlns:a16="http://schemas.microsoft.com/office/drawing/2014/main" id="{1D773F07-4A8A-D7A9-9C43-0C70BB75BC86}"/>
              </a:ext>
            </a:extLst>
          </p:cNvPr>
          <p:cNvSpPr/>
          <p:nvPr/>
        </p:nvSpPr>
        <p:spPr>
          <a:xfrm>
            <a:off x="259440" y="1268760"/>
            <a:ext cx="38805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dirty="0" err="1"/>
              <a:t>Koboltin</a:t>
            </a:r>
            <a:r>
              <a:rPr lang="it-IT" dirty="0"/>
              <a:t> </a:t>
            </a:r>
            <a:r>
              <a:rPr lang="it-IT" dirty="0" err="1"/>
              <a:t>louhinta</a:t>
            </a:r>
            <a:r>
              <a:rPr lang="it-IT" dirty="0"/>
              <a:t> on </a:t>
            </a:r>
            <a:r>
              <a:rPr lang="it-IT" dirty="0" err="1"/>
              <a:t>tärkeä</a:t>
            </a:r>
            <a:r>
              <a:rPr lang="it-IT" dirty="0"/>
              <a:t> </a:t>
            </a:r>
            <a:r>
              <a:rPr lang="it-IT" dirty="0" err="1"/>
              <a:t>kysymys</a:t>
            </a:r>
            <a:r>
              <a:rPr lang="it-IT" dirty="0"/>
              <a:t> </a:t>
            </a:r>
            <a:r>
              <a:rPr lang="it-IT" dirty="0" err="1"/>
              <a:t>lapsityövoiman</a:t>
            </a:r>
            <a:r>
              <a:rPr lang="it-IT" dirty="0"/>
              <a:t>, </a:t>
            </a:r>
            <a:r>
              <a:rPr lang="it-IT" dirty="0" err="1"/>
              <a:t>ihmisten</a:t>
            </a:r>
            <a:r>
              <a:rPr lang="it-IT" dirty="0"/>
              <a:t> </a:t>
            </a:r>
            <a:r>
              <a:rPr lang="it-IT" dirty="0" err="1"/>
              <a:t>terveyden</a:t>
            </a:r>
            <a:r>
              <a:rPr lang="it-IT" dirty="0"/>
              <a:t>, </a:t>
            </a:r>
            <a:r>
              <a:rPr lang="it-IT" dirty="0" err="1"/>
              <a:t>työntekijöiden</a:t>
            </a:r>
            <a:r>
              <a:rPr lang="it-IT" dirty="0"/>
              <a:t> </a:t>
            </a:r>
            <a:r>
              <a:rPr lang="it-IT" dirty="0" err="1"/>
              <a:t>oikeuksien</a:t>
            </a:r>
            <a:r>
              <a:rPr lang="it-IT" dirty="0"/>
              <a:t> </a:t>
            </a:r>
            <a:r>
              <a:rPr lang="it-IT" dirty="0" err="1"/>
              <a:t>ja</a:t>
            </a:r>
            <a:r>
              <a:rPr lang="it-IT" dirty="0"/>
              <a:t> </a:t>
            </a:r>
            <a:r>
              <a:rPr lang="it-IT" dirty="0" err="1"/>
              <a:t>ympäristövaikutusten</a:t>
            </a:r>
            <a:r>
              <a:rPr lang="it-IT" dirty="0"/>
              <a:t> </a:t>
            </a:r>
            <a:r>
              <a:rPr lang="it-IT" dirty="0" err="1"/>
              <a:t>kannalta</a:t>
            </a:r>
            <a:r>
              <a:rPr lang="it-IT" dirty="0"/>
              <a:t>.</a:t>
            </a:r>
          </a:p>
        </p:txBody>
      </p:sp>
      <p:pic>
        <p:nvPicPr>
          <p:cNvPr id="4" name="Immagine 3" descr="Immagine che contiene persona&#10;&#10;Descrizione generata automaticamente">
            <a:extLst>
              <a:ext uri="{FF2B5EF4-FFF2-40B4-BE49-F238E27FC236}">
                <a16:creationId xmlns="" xmlns:a16="http://schemas.microsoft.com/office/drawing/2014/main" id="{DEAD9754-17C4-A564-A1CB-5A3588AC2C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3196" y="861460"/>
            <a:ext cx="4433955" cy="2261317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="" xmlns:a16="http://schemas.microsoft.com/office/drawing/2014/main" id="{AB4B606C-A99E-73A5-1812-6B5929FBDE6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360" t="17553" r="39336" b="26609"/>
          <a:stretch/>
        </p:blipFill>
        <p:spPr>
          <a:xfrm>
            <a:off x="4757753" y="3212976"/>
            <a:ext cx="4004840" cy="3200399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="" xmlns:a16="http://schemas.microsoft.com/office/drawing/2014/main" id="{07217EDA-44AE-36DB-E173-CAA79C85432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215" t="24135" r="38291" b="14768"/>
          <a:stretch/>
        </p:blipFill>
        <p:spPr>
          <a:xfrm>
            <a:off x="827584" y="2564904"/>
            <a:ext cx="2986268" cy="4190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854769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="" xmlns:a16="http://schemas.microsoft.com/office/drawing/2014/main" id="{B308FC4C-D8CC-4AA2-C466-DC10FE3B3E53}"/>
              </a:ext>
            </a:extLst>
          </p:cNvPr>
          <p:cNvSpPr/>
          <p:nvPr/>
        </p:nvSpPr>
        <p:spPr>
          <a:xfrm>
            <a:off x="380006" y="1268760"/>
            <a:ext cx="8512474" cy="5184576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buClr>
                <a:srgbClr val="FF9933"/>
              </a:buClr>
              <a:buFont typeface="Wingdings" pitchFamily="2" charset="2"/>
            </a:pPr>
            <a:r>
              <a:rPr lang="it-IT" sz="3200" b="1" kern="1200" dirty="0">
                <a:solidFill>
                  <a:srgbClr val="33CCCC"/>
                </a:solidFill>
              </a:rPr>
              <a:t>«</a:t>
            </a:r>
            <a:r>
              <a:rPr lang="it-IT" sz="3200" b="1" kern="1200" dirty="0" err="1">
                <a:solidFill>
                  <a:srgbClr val="33CCCC"/>
                </a:solidFill>
              </a:rPr>
              <a:t>Kestävyys</a:t>
            </a:r>
            <a:r>
              <a:rPr lang="it-IT" sz="3200" b="1" kern="1200" dirty="0">
                <a:solidFill>
                  <a:srgbClr val="33CCCC"/>
                </a:solidFill>
              </a:rPr>
              <a:t>»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="" xmlns:a16="http://schemas.microsoft.com/office/drawing/2014/main" id="{1D773F07-4A8A-D7A9-9C43-0C70BB75BC86}"/>
              </a:ext>
            </a:extLst>
          </p:cNvPr>
          <p:cNvSpPr/>
          <p:nvPr/>
        </p:nvSpPr>
        <p:spPr>
          <a:xfrm>
            <a:off x="683568" y="1772816"/>
            <a:ext cx="777686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 err="1"/>
              <a:t>Litiumioniakkuja</a:t>
            </a:r>
            <a:r>
              <a:rPr lang="en-US" dirty="0"/>
              <a:t> </a:t>
            </a:r>
            <a:r>
              <a:rPr lang="en-US" dirty="0" err="1"/>
              <a:t>pidetään</a:t>
            </a:r>
            <a:r>
              <a:rPr lang="en-US" dirty="0"/>
              <a:t> "</a:t>
            </a:r>
            <a:r>
              <a:rPr lang="en-US" dirty="0" err="1"/>
              <a:t>puhtaina</a:t>
            </a:r>
            <a:r>
              <a:rPr lang="en-US" dirty="0"/>
              <a:t>", </a:t>
            </a:r>
            <a:r>
              <a:rPr lang="en-US" dirty="0" err="1"/>
              <a:t>koska</a:t>
            </a:r>
            <a:r>
              <a:rPr lang="en-US" dirty="0"/>
              <a:t> ne </a:t>
            </a:r>
            <a:r>
              <a:rPr lang="en-US" dirty="0" err="1"/>
              <a:t>hyödyntävät</a:t>
            </a:r>
            <a:r>
              <a:rPr lang="en-US" dirty="0"/>
              <a:t> </a:t>
            </a:r>
            <a:r>
              <a:rPr lang="en-US" dirty="0" err="1"/>
              <a:t>sähköä</a:t>
            </a:r>
            <a:r>
              <a:rPr lang="en-US" dirty="0"/>
              <a:t> ja </a:t>
            </a:r>
            <a:r>
              <a:rPr lang="en-US" dirty="0" err="1"/>
              <a:t>mahdollistavat</a:t>
            </a:r>
            <a:r>
              <a:rPr lang="en-US" dirty="0"/>
              <a:t> </a:t>
            </a:r>
            <a:r>
              <a:rPr lang="en-US" dirty="0" err="1"/>
              <a:t>energian</a:t>
            </a:r>
            <a:r>
              <a:rPr lang="en-US" dirty="0"/>
              <a:t> </a:t>
            </a:r>
            <a:r>
              <a:rPr lang="en-US" dirty="0" err="1"/>
              <a:t>varastoinnin</a:t>
            </a:r>
            <a:r>
              <a:rPr lang="en-US" dirty="0"/>
              <a:t>, </a:t>
            </a:r>
            <a:r>
              <a:rPr lang="en-US" dirty="0" err="1"/>
              <a:t>joten</a:t>
            </a:r>
            <a:r>
              <a:rPr lang="en-US" dirty="0"/>
              <a:t> ne </a:t>
            </a:r>
            <a:r>
              <a:rPr lang="en-US" dirty="0" err="1"/>
              <a:t>voivat</a:t>
            </a:r>
            <a:r>
              <a:rPr lang="en-US" dirty="0"/>
              <a:t> </a:t>
            </a:r>
            <a:r>
              <a:rPr lang="en-US" dirty="0" err="1"/>
              <a:t>edistää</a:t>
            </a:r>
            <a:r>
              <a:rPr lang="en-US" dirty="0"/>
              <a:t> </a:t>
            </a:r>
            <a:r>
              <a:rPr lang="en-US" dirty="0" err="1"/>
              <a:t>sähköajoneuvojen</a:t>
            </a:r>
            <a:r>
              <a:rPr lang="en-US" dirty="0"/>
              <a:t> </a:t>
            </a:r>
            <a:r>
              <a:rPr lang="en-US" dirty="0" err="1"/>
              <a:t>leviämistä</a:t>
            </a:r>
            <a:r>
              <a:rPr lang="en-US" dirty="0"/>
              <a:t> </a:t>
            </a:r>
            <a:r>
              <a:rPr lang="en-US" dirty="0" err="1"/>
              <a:t>perinteisten</a:t>
            </a:r>
            <a:r>
              <a:rPr lang="en-US" dirty="0"/>
              <a:t> </a:t>
            </a:r>
            <a:r>
              <a:rPr lang="en-US" dirty="0" err="1"/>
              <a:t>polttomoottoreiden</a:t>
            </a:r>
            <a:r>
              <a:rPr lang="en-US" dirty="0"/>
              <a:t> </a:t>
            </a:r>
            <a:r>
              <a:rPr lang="en-US" dirty="0" err="1"/>
              <a:t>sijaan</a:t>
            </a:r>
            <a:r>
              <a:rPr lang="en-US" dirty="0"/>
              <a:t> </a:t>
            </a:r>
            <a:r>
              <a:rPr lang="en-US" dirty="0" err="1"/>
              <a:t>sekä</a:t>
            </a:r>
            <a:r>
              <a:rPr lang="en-US" dirty="0"/>
              <a:t> </a:t>
            </a:r>
            <a:r>
              <a:rPr lang="en-US" dirty="0" err="1"/>
              <a:t>voivat</a:t>
            </a:r>
            <a:r>
              <a:rPr lang="en-US" dirty="0"/>
              <a:t> </a:t>
            </a:r>
            <a:r>
              <a:rPr lang="en-US" dirty="0" err="1"/>
              <a:t>edistää</a:t>
            </a:r>
            <a:r>
              <a:rPr lang="en-US" dirty="0"/>
              <a:t> </a:t>
            </a:r>
            <a:r>
              <a:rPr lang="en-US" dirty="0" err="1"/>
              <a:t>uusiutuvan</a:t>
            </a:r>
            <a:r>
              <a:rPr lang="en-US" dirty="0"/>
              <a:t> </a:t>
            </a:r>
            <a:r>
              <a:rPr lang="en-US" dirty="0" err="1"/>
              <a:t>energian</a:t>
            </a:r>
            <a:r>
              <a:rPr lang="en-US" dirty="0"/>
              <a:t> </a:t>
            </a:r>
            <a:r>
              <a:rPr lang="en-US" dirty="0" err="1"/>
              <a:t>hyödyntämistä</a:t>
            </a:r>
            <a:r>
              <a:rPr lang="en-US" dirty="0"/>
              <a:t>.</a:t>
            </a:r>
          </a:p>
          <a:p>
            <a:pPr algn="just"/>
            <a:endParaRPr lang="en-US" dirty="0"/>
          </a:p>
          <a:p>
            <a:pPr algn="just"/>
            <a:r>
              <a:rPr lang="en-US" dirty="0"/>
              <a:t>On </a:t>
            </a:r>
            <a:r>
              <a:rPr lang="en-US" dirty="0" err="1"/>
              <a:t>tärkeää</a:t>
            </a:r>
            <a:r>
              <a:rPr lang="en-US" dirty="0"/>
              <a:t> </a:t>
            </a:r>
            <a:r>
              <a:rPr lang="en-US" dirty="0" err="1"/>
              <a:t>huomioida</a:t>
            </a:r>
            <a:r>
              <a:rPr lang="en-US" dirty="0"/>
              <a:t> </a:t>
            </a:r>
            <a:r>
              <a:rPr lang="en-US" dirty="0" err="1"/>
              <a:t>kestävyys</a:t>
            </a:r>
            <a:r>
              <a:rPr lang="en-US" dirty="0"/>
              <a:t> (sustainability), </a:t>
            </a:r>
            <a:r>
              <a:rPr lang="en-US" dirty="0" err="1"/>
              <a:t>joka</a:t>
            </a:r>
            <a:r>
              <a:rPr lang="en-US" dirty="0"/>
              <a:t> </a:t>
            </a:r>
            <a:r>
              <a:rPr lang="en-US" dirty="0" err="1"/>
              <a:t>perustuu</a:t>
            </a:r>
            <a:r>
              <a:rPr lang="en-US" dirty="0"/>
              <a:t> </a:t>
            </a:r>
            <a:r>
              <a:rPr lang="en-US" dirty="0" err="1"/>
              <a:t>laitteiden</a:t>
            </a:r>
            <a:r>
              <a:rPr lang="en-US" dirty="0"/>
              <a:t> </a:t>
            </a:r>
            <a:r>
              <a:rPr lang="en-US" dirty="0" err="1"/>
              <a:t>koko</a:t>
            </a:r>
            <a:r>
              <a:rPr lang="en-US" dirty="0"/>
              <a:t> </a:t>
            </a:r>
            <a:r>
              <a:rPr lang="en-US" dirty="0" err="1"/>
              <a:t>elinkaareen</a:t>
            </a:r>
            <a:r>
              <a:rPr lang="en-US" dirty="0"/>
              <a:t> </a:t>
            </a:r>
            <a:r>
              <a:rPr lang="en-US" dirty="0" err="1"/>
              <a:t>tuotannosta</a:t>
            </a:r>
            <a:r>
              <a:rPr lang="en-US" dirty="0"/>
              <a:t> </a:t>
            </a:r>
            <a:r>
              <a:rPr lang="en-US" dirty="0" err="1"/>
              <a:t>sen</a:t>
            </a:r>
            <a:r>
              <a:rPr lang="en-US" dirty="0"/>
              <a:t> </a:t>
            </a:r>
            <a:r>
              <a:rPr lang="en-US" dirty="0" err="1"/>
              <a:t>hävittämiseen</a:t>
            </a:r>
            <a:r>
              <a:rPr lang="en-US" dirty="0"/>
              <a:t> (ns. </a:t>
            </a:r>
            <a:r>
              <a:rPr lang="en-US" dirty="0" err="1"/>
              <a:t>kehdosta</a:t>
            </a:r>
            <a:r>
              <a:rPr lang="en-US" dirty="0"/>
              <a:t> </a:t>
            </a:r>
            <a:r>
              <a:rPr lang="en-US" dirty="0" err="1"/>
              <a:t>hautaan</a:t>
            </a:r>
            <a:r>
              <a:rPr lang="en-US" dirty="0"/>
              <a:t> -</a:t>
            </a:r>
            <a:r>
              <a:rPr lang="en-US" dirty="0" err="1"/>
              <a:t>arviointi</a:t>
            </a:r>
            <a:r>
              <a:rPr lang="en-US" dirty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1190387257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="" xmlns:a16="http://schemas.microsoft.com/office/drawing/2014/main" id="{F72390F9-A76C-62CB-D78B-229352797F03}"/>
              </a:ext>
            </a:extLst>
          </p:cNvPr>
          <p:cNvSpPr/>
          <p:nvPr/>
        </p:nvSpPr>
        <p:spPr>
          <a:xfrm>
            <a:off x="380006" y="1268760"/>
            <a:ext cx="8512474" cy="5184576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374230"/>
            <a:ext cx="7114392" cy="114300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buClr>
                <a:srgbClr val="FF9933"/>
              </a:buClr>
              <a:buFont typeface="Wingdings" pitchFamily="2" charset="2"/>
            </a:pPr>
            <a:r>
              <a:rPr lang="it-IT" sz="3200" b="1" dirty="0" err="1">
                <a:solidFill>
                  <a:srgbClr val="33CCCC"/>
                </a:solidFill>
              </a:rPr>
              <a:t>Litium-paristojen</a:t>
            </a:r>
            <a:r>
              <a:rPr lang="it-IT" sz="3200" b="1" dirty="0">
                <a:solidFill>
                  <a:srgbClr val="33CCCC"/>
                </a:solidFill>
              </a:rPr>
              <a:t> </a:t>
            </a:r>
            <a:r>
              <a:rPr lang="it-IT" sz="3200" b="1" dirty="0" err="1">
                <a:solidFill>
                  <a:srgbClr val="33CCCC"/>
                </a:solidFill>
              </a:rPr>
              <a:t>k</a:t>
            </a:r>
            <a:r>
              <a:rPr lang="it-IT" sz="3200" b="1" kern="1200" dirty="0" err="1">
                <a:solidFill>
                  <a:srgbClr val="33CCCC"/>
                </a:solidFill>
              </a:rPr>
              <a:t>äyttöiän</a:t>
            </a:r>
            <a:r>
              <a:rPr lang="it-IT" sz="3200" b="1" kern="1200" dirty="0">
                <a:solidFill>
                  <a:srgbClr val="33CCCC"/>
                </a:solidFill>
              </a:rPr>
              <a:t> </a:t>
            </a:r>
            <a:r>
              <a:rPr lang="it-IT" sz="3200" b="1" kern="1200" dirty="0" err="1">
                <a:solidFill>
                  <a:srgbClr val="33CCCC"/>
                </a:solidFill>
              </a:rPr>
              <a:t>loppu</a:t>
            </a:r>
            <a:endParaRPr lang="it-IT" sz="3200" b="1" kern="1200" dirty="0">
              <a:solidFill>
                <a:srgbClr val="33CCCC"/>
              </a:solidFill>
            </a:endParaRPr>
          </a:p>
        </p:txBody>
      </p:sp>
      <p:sp>
        <p:nvSpPr>
          <p:cNvPr id="3" name="Rettangolo 2">
            <a:extLst>
              <a:ext uri="{FF2B5EF4-FFF2-40B4-BE49-F238E27FC236}">
                <a16:creationId xmlns="" xmlns:a16="http://schemas.microsoft.com/office/drawing/2014/main" id="{1D773F07-4A8A-D7A9-9C43-0C70BB75BC86}"/>
              </a:ext>
            </a:extLst>
          </p:cNvPr>
          <p:cNvSpPr/>
          <p:nvPr/>
        </p:nvSpPr>
        <p:spPr>
          <a:xfrm>
            <a:off x="380006" y="1412776"/>
            <a:ext cx="8383988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dirty="0" err="1"/>
              <a:t>Litiumioniakut</a:t>
            </a:r>
            <a:r>
              <a:rPr lang="it-IT" dirty="0"/>
              <a:t> on </a:t>
            </a:r>
            <a:r>
              <a:rPr lang="it-IT" dirty="0" err="1"/>
              <a:t>tehty</a:t>
            </a:r>
            <a:r>
              <a:rPr lang="it-IT" dirty="0"/>
              <a:t> </a:t>
            </a:r>
            <a:r>
              <a:rPr lang="it-IT" dirty="0" err="1"/>
              <a:t>kestämään</a:t>
            </a:r>
            <a:r>
              <a:rPr lang="it-IT" dirty="0"/>
              <a:t> </a:t>
            </a:r>
            <a:r>
              <a:rPr lang="it-IT" dirty="0" err="1"/>
              <a:t>keskimäärin</a:t>
            </a:r>
            <a:r>
              <a:rPr lang="it-IT" dirty="0"/>
              <a:t> 5-7 </a:t>
            </a:r>
            <a:r>
              <a:rPr lang="it-IT" dirty="0" err="1"/>
              <a:t>vuotta</a:t>
            </a:r>
            <a:r>
              <a:rPr lang="it-IT" dirty="0"/>
              <a:t>, </a:t>
            </a:r>
            <a:r>
              <a:rPr lang="it-IT" dirty="0" err="1"/>
              <a:t>mutta</a:t>
            </a:r>
            <a:r>
              <a:rPr lang="it-IT" dirty="0"/>
              <a:t> </a:t>
            </a:r>
            <a:r>
              <a:rPr lang="it-IT" dirty="0" err="1"/>
              <a:t>niiden</a:t>
            </a:r>
            <a:r>
              <a:rPr lang="it-IT" dirty="0"/>
              <a:t> </a:t>
            </a:r>
            <a:r>
              <a:rPr lang="it-IT" dirty="0" err="1"/>
              <a:t>suorituskyky</a:t>
            </a:r>
            <a:r>
              <a:rPr lang="it-IT" dirty="0"/>
              <a:t> </a:t>
            </a:r>
            <a:r>
              <a:rPr lang="it-IT" dirty="0" err="1"/>
              <a:t>heikkenee</a:t>
            </a:r>
            <a:r>
              <a:rPr lang="it-IT" dirty="0"/>
              <a:t> </a:t>
            </a:r>
            <a:r>
              <a:rPr lang="it-IT" dirty="0" err="1"/>
              <a:t>ajan</a:t>
            </a:r>
            <a:r>
              <a:rPr lang="it-IT" dirty="0"/>
              <a:t> </a:t>
            </a:r>
            <a:r>
              <a:rPr lang="it-IT" dirty="0" err="1"/>
              <a:t>myötä</a:t>
            </a:r>
            <a:r>
              <a:rPr lang="it-IT" dirty="0"/>
              <a:t>. </a:t>
            </a:r>
            <a:r>
              <a:rPr lang="it-IT" dirty="0" err="1"/>
              <a:t>Useammin</a:t>
            </a:r>
            <a:r>
              <a:rPr lang="it-IT" dirty="0"/>
              <a:t> </a:t>
            </a:r>
            <a:r>
              <a:rPr lang="it-IT" dirty="0" err="1"/>
              <a:t>LIB:t</a:t>
            </a:r>
            <a:r>
              <a:rPr lang="it-IT" dirty="0"/>
              <a:t> </a:t>
            </a:r>
            <a:r>
              <a:rPr lang="it-IT" dirty="0" err="1"/>
              <a:t>hylätään</a:t>
            </a:r>
            <a:r>
              <a:rPr lang="it-IT" dirty="0"/>
              <a:t>, </a:t>
            </a:r>
            <a:r>
              <a:rPr lang="it-IT" dirty="0" err="1"/>
              <a:t>kun</a:t>
            </a:r>
            <a:r>
              <a:rPr lang="it-IT" dirty="0"/>
              <a:t> ne </a:t>
            </a:r>
            <a:r>
              <a:rPr lang="it-IT" dirty="0" err="1"/>
              <a:t>ovat</a:t>
            </a:r>
            <a:r>
              <a:rPr lang="it-IT" dirty="0"/>
              <a:t> </a:t>
            </a:r>
            <a:r>
              <a:rPr lang="it-IT" dirty="0" err="1"/>
              <a:t>vielä</a:t>
            </a:r>
            <a:r>
              <a:rPr lang="it-IT" dirty="0"/>
              <a:t> </a:t>
            </a:r>
            <a:r>
              <a:rPr lang="it-IT" dirty="0" err="1"/>
              <a:t>hyvässä</a:t>
            </a:r>
            <a:r>
              <a:rPr lang="it-IT" dirty="0"/>
              <a:t> </a:t>
            </a:r>
            <a:r>
              <a:rPr lang="it-IT" dirty="0" err="1"/>
              <a:t>toimintakunnossa</a:t>
            </a:r>
            <a:r>
              <a:rPr lang="it-IT" dirty="0"/>
              <a:t>. </a:t>
            </a:r>
            <a:r>
              <a:rPr lang="it-IT" dirty="0" err="1"/>
              <a:t>Tämä</a:t>
            </a:r>
            <a:r>
              <a:rPr lang="it-IT" dirty="0"/>
              <a:t> </a:t>
            </a:r>
            <a:r>
              <a:rPr lang="it-IT" dirty="0" err="1"/>
              <a:t>siksi</a:t>
            </a:r>
            <a:r>
              <a:rPr lang="it-IT" dirty="0"/>
              <a:t>, </a:t>
            </a:r>
            <a:r>
              <a:rPr lang="it-IT" dirty="0" err="1"/>
              <a:t>etteivät</a:t>
            </a:r>
            <a:r>
              <a:rPr lang="it-IT" dirty="0"/>
              <a:t> </a:t>
            </a:r>
            <a:r>
              <a:rPr lang="it-IT" dirty="0" err="1"/>
              <a:t>laitteet</a:t>
            </a:r>
            <a:r>
              <a:rPr lang="it-IT" dirty="0"/>
              <a:t> </a:t>
            </a:r>
            <a:r>
              <a:rPr lang="it-IT" dirty="0" err="1"/>
              <a:t>toimi</a:t>
            </a:r>
            <a:r>
              <a:rPr lang="it-IT" dirty="0"/>
              <a:t> </a:t>
            </a:r>
            <a:r>
              <a:rPr lang="it-IT" dirty="0" err="1"/>
              <a:t>tai</a:t>
            </a:r>
            <a:r>
              <a:rPr lang="it-IT" dirty="0"/>
              <a:t> </a:t>
            </a:r>
            <a:r>
              <a:rPr lang="it-IT" dirty="0" err="1"/>
              <a:t>ovat</a:t>
            </a:r>
            <a:r>
              <a:rPr lang="it-IT" dirty="0"/>
              <a:t> </a:t>
            </a:r>
            <a:r>
              <a:rPr lang="it-IT" dirty="0" err="1"/>
              <a:t>vanhentuneet</a:t>
            </a:r>
            <a:r>
              <a:rPr lang="it-IT" dirty="0"/>
              <a:t> (</a:t>
            </a:r>
            <a:r>
              <a:rPr lang="it-IT" dirty="0" err="1"/>
              <a:t>esim</a:t>
            </a:r>
            <a:r>
              <a:rPr lang="it-IT" dirty="0"/>
              <a:t>. </a:t>
            </a:r>
            <a:r>
              <a:rPr lang="it-IT" dirty="0" err="1"/>
              <a:t>matkapuhelin</a:t>
            </a:r>
            <a:r>
              <a:rPr lang="it-IT" dirty="0"/>
              <a:t>, </a:t>
            </a:r>
            <a:r>
              <a:rPr lang="it-IT" dirty="0" err="1"/>
              <a:t>älykello</a:t>
            </a:r>
            <a:r>
              <a:rPr lang="it-IT" dirty="0"/>
              <a:t>, </a:t>
            </a:r>
            <a:r>
              <a:rPr lang="it-IT" dirty="0" err="1"/>
              <a:t>kannettava</a:t>
            </a:r>
            <a:r>
              <a:rPr lang="it-IT" dirty="0"/>
              <a:t>…).</a:t>
            </a:r>
          </a:p>
          <a:p>
            <a:pPr algn="just"/>
            <a:endParaRPr lang="it-IT" dirty="0"/>
          </a:p>
          <a:p>
            <a:pPr algn="just"/>
            <a:r>
              <a:rPr lang="it-IT" dirty="0" err="1"/>
              <a:t>Nykyään</a:t>
            </a:r>
            <a:r>
              <a:rPr lang="it-IT" dirty="0"/>
              <a:t> </a:t>
            </a:r>
            <a:r>
              <a:rPr lang="it-IT" dirty="0" err="1"/>
              <a:t>Italiassa</a:t>
            </a:r>
            <a:r>
              <a:rPr lang="it-IT" dirty="0"/>
              <a:t> </a:t>
            </a:r>
            <a:r>
              <a:rPr lang="it-IT" dirty="0" err="1"/>
              <a:t>ja</a:t>
            </a:r>
            <a:r>
              <a:rPr lang="it-IT" dirty="0"/>
              <a:t> </a:t>
            </a:r>
            <a:r>
              <a:rPr lang="it-IT" dirty="0" err="1"/>
              <a:t>Euroopassa</a:t>
            </a:r>
            <a:r>
              <a:rPr lang="it-IT" dirty="0"/>
              <a:t> ei ole </a:t>
            </a:r>
            <a:r>
              <a:rPr lang="it-IT" dirty="0" err="1"/>
              <a:t>olemassa</a:t>
            </a:r>
            <a:r>
              <a:rPr lang="it-IT" dirty="0"/>
              <a:t> </a:t>
            </a:r>
            <a:r>
              <a:rPr lang="it-IT" dirty="0" err="1"/>
              <a:t>erityistä</a:t>
            </a:r>
            <a:r>
              <a:rPr lang="it-IT" dirty="0"/>
              <a:t> </a:t>
            </a:r>
            <a:r>
              <a:rPr lang="it-IT" dirty="0" err="1"/>
              <a:t>polkua</a:t>
            </a:r>
            <a:r>
              <a:rPr lang="it-IT" dirty="0"/>
              <a:t> </a:t>
            </a:r>
            <a:r>
              <a:rPr lang="it-IT" dirty="0" err="1"/>
              <a:t>käytettyjen</a:t>
            </a:r>
            <a:r>
              <a:rPr lang="it-IT" dirty="0"/>
              <a:t> </a:t>
            </a:r>
            <a:r>
              <a:rPr lang="it-IT" dirty="0" err="1"/>
              <a:t>litiumioniakkujen</a:t>
            </a:r>
            <a:r>
              <a:rPr lang="it-IT" dirty="0"/>
              <a:t> </a:t>
            </a:r>
            <a:r>
              <a:rPr lang="it-IT" dirty="0" err="1"/>
              <a:t>keräämiseen</a:t>
            </a:r>
            <a:r>
              <a:rPr lang="it-IT" dirty="0"/>
              <a:t>, </a:t>
            </a:r>
            <a:r>
              <a:rPr lang="it-IT" dirty="0" err="1"/>
              <a:t>eikä</a:t>
            </a:r>
            <a:r>
              <a:rPr lang="it-IT" dirty="0"/>
              <a:t> </a:t>
            </a:r>
            <a:r>
              <a:rPr lang="it-IT" dirty="0" err="1"/>
              <a:t>myöskään</a:t>
            </a:r>
            <a:r>
              <a:rPr lang="it-IT" dirty="0"/>
              <a:t> </a:t>
            </a:r>
            <a:r>
              <a:rPr lang="it-IT" dirty="0" err="1"/>
              <a:t>käytännön</a:t>
            </a:r>
            <a:r>
              <a:rPr lang="it-IT" dirty="0"/>
              <a:t> </a:t>
            </a:r>
            <a:r>
              <a:rPr lang="it-IT" dirty="0" err="1"/>
              <a:t>näkökulmasta</a:t>
            </a:r>
            <a:r>
              <a:rPr lang="it-IT" dirty="0"/>
              <a:t> </a:t>
            </a:r>
            <a:r>
              <a:rPr lang="it-IT" dirty="0" err="1"/>
              <a:t>lainsäädännöllisesti</a:t>
            </a:r>
            <a:r>
              <a:rPr lang="it-IT" dirty="0"/>
              <a:t>. </a:t>
            </a:r>
            <a:r>
              <a:rPr lang="it-IT" dirty="0" err="1"/>
              <a:t>Käytetyt</a:t>
            </a:r>
            <a:r>
              <a:rPr lang="it-IT" dirty="0"/>
              <a:t> </a:t>
            </a:r>
            <a:r>
              <a:rPr lang="it-IT" dirty="0" err="1"/>
              <a:t>LIB:t</a:t>
            </a:r>
            <a:r>
              <a:rPr lang="it-IT" dirty="0"/>
              <a:t> </a:t>
            </a:r>
            <a:r>
              <a:rPr lang="it-IT" dirty="0" err="1"/>
              <a:t>hylätään</a:t>
            </a:r>
            <a:r>
              <a:rPr lang="it-IT" dirty="0"/>
              <a:t> </a:t>
            </a:r>
            <a:r>
              <a:rPr lang="it-IT" dirty="0" err="1"/>
              <a:t>niiden</a:t>
            </a:r>
            <a:r>
              <a:rPr lang="it-IT" dirty="0"/>
              <a:t> </a:t>
            </a:r>
            <a:r>
              <a:rPr lang="it-IT" dirty="0" err="1"/>
              <a:t>laitteiden</a:t>
            </a:r>
            <a:r>
              <a:rPr lang="it-IT" dirty="0"/>
              <a:t> </a:t>
            </a:r>
            <a:r>
              <a:rPr lang="it-IT" dirty="0" err="1"/>
              <a:t>kanssa</a:t>
            </a:r>
            <a:r>
              <a:rPr lang="it-IT" dirty="0"/>
              <a:t>, </a:t>
            </a:r>
            <a:r>
              <a:rPr lang="it-IT" dirty="0" err="1"/>
              <a:t>jotka</a:t>
            </a:r>
            <a:r>
              <a:rPr lang="it-IT" dirty="0"/>
              <a:t> ne </a:t>
            </a:r>
            <a:r>
              <a:rPr lang="it-IT" dirty="0" err="1"/>
              <a:t>antavat</a:t>
            </a:r>
            <a:r>
              <a:rPr lang="it-IT" dirty="0"/>
              <a:t> </a:t>
            </a:r>
            <a:r>
              <a:rPr lang="it-IT" dirty="0" err="1"/>
              <a:t>käyttöön</a:t>
            </a:r>
            <a:r>
              <a:rPr lang="it-IT" dirty="0"/>
              <a:t>. </a:t>
            </a:r>
            <a:r>
              <a:rPr lang="it-IT" dirty="0" err="1"/>
              <a:t>Tilanne</a:t>
            </a:r>
            <a:r>
              <a:rPr lang="it-IT" dirty="0"/>
              <a:t> on </a:t>
            </a:r>
            <a:r>
              <a:rPr lang="it-IT" dirty="0" err="1"/>
              <a:t>lähes</a:t>
            </a:r>
            <a:r>
              <a:rPr lang="it-IT" dirty="0"/>
              <a:t> </a:t>
            </a:r>
            <a:r>
              <a:rPr lang="it-IT" dirty="0" err="1"/>
              <a:t>sama</a:t>
            </a:r>
            <a:r>
              <a:rPr lang="it-IT" dirty="0"/>
              <a:t> </a:t>
            </a:r>
            <a:r>
              <a:rPr lang="it-IT" dirty="0" err="1"/>
              <a:t>maailmanlaajuisesti</a:t>
            </a:r>
            <a:r>
              <a:rPr lang="it-IT" dirty="0"/>
              <a:t>.</a:t>
            </a:r>
          </a:p>
          <a:p>
            <a:pPr algn="just"/>
            <a:endParaRPr lang="it-IT" dirty="0"/>
          </a:p>
          <a:p>
            <a:pPr algn="just"/>
            <a:r>
              <a:rPr lang="it-IT" dirty="0" err="1"/>
              <a:t>Euroopan</a:t>
            </a:r>
            <a:r>
              <a:rPr lang="it-IT" dirty="0"/>
              <a:t> </a:t>
            </a:r>
            <a:r>
              <a:rPr lang="it-IT" dirty="0" err="1"/>
              <a:t>Unionin</a:t>
            </a:r>
            <a:r>
              <a:rPr lang="it-IT" dirty="0"/>
              <a:t> </a:t>
            </a:r>
            <a:r>
              <a:rPr lang="it-IT" dirty="0" err="1"/>
              <a:t>paristo</a:t>
            </a:r>
            <a:r>
              <a:rPr lang="it-IT" dirty="0"/>
              <a:t>- </a:t>
            </a:r>
            <a:r>
              <a:rPr lang="it-IT" dirty="0" err="1"/>
              <a:t>ja</a:t>
            </a:r>
            <a:r>
              <a:rPr lang="it-IT" dirty="0"/>
              <a:t> </a:t>
            </a:r>
            <a:r>
              <a:rPr lang="it-IT" dirty="0" err="1"/>
              <a:t>akkusääntely</a:t>
            </a:r>
            <a:r>
              <a:rPr lang="it-IT" dirty="0"/>
              <a:t> </a:t>
            </a:r>
            <a:r>
              <a:rPr lang="it-IT" dirty="0" err="1"/>
              <a:t>keskittyy</a:t>
            </a:r>
            <a:r>
              <a:rPr lang="it-IT" dirty="0"/>
              <a:t> Pb- </a:t>
            </a:r>
            <a:r>
              <a:rPr lang="it-IT" dirty="0" err="1"/>
              <a:t>ja</a:t>
            </a:r>
            <a:r>
              <a:rPr lang="it-IT" dirty="0"/>
              <a:t> Ni-</a:t>
            </a:r>
            <a:r>
              <a:rPr lang="it-IT" dirty="0" err="1"/>
              <a:t>paristoihin</a:t>
            </a:r>
            <a:r>
              <a:rPr lang="it-IT" dirty="0"/>
              <a:t>, </a:t>
            </a:r>
            <a:r>
              <a:rPr lang="it-IT" dirty="0" err="1"/>
              <a:t>mutta</a:t>
            </a:r>
            <a:r>
              <a:rPr lang="it-IT" dirty="0"/>
              <a:t> </a:t>
            </a:r>
            <a:r>
              <a:rPr lang="it-IT" dirty="0" err="1"/>
              <a:t>sitä</a:t>
            </a:r>
            <a:r>
              <a:rPr lang="it-IT" dirty="0"/>
              <a:t> ei ole </a:t>
            </a:r>
            <a:r>
              <a:rPr lang="it-IT" dirty="0" err="1"/>
              <a:t>päivitetty</a:t>
            </a:r>
            <a:r>
              <a:rPr lang="it-IT" dirty="0"/>
              <a:t>. </a:t>
            </a:r>
            <a:r>
              <a:rPr lang="it-IT" dirty="0" err="1"/>
              <a:t>Uusi</a:t>
            </a:r>
            <a:r>
              <a:rPr lang="it-IT" dirty="0"/>
              <a:t> </a:t>
            </a:r>
            <a:r>
              <a:rPr lang="it-IT" dirty="0" err="1"/>
              <a:t>lainsäädäntö</a:t>
            </a:r>
            <a:r>
              <a:rPr lang="it-IT" dirty="0"/>
              <a:t> on </a:t>
            </a:r>
            <a:r>
              <a:rPr lang="it-IT" dirty="0" err="1"/>
              <a:t>parhaillaan</a:t>
            </a:r>
            <a:r>
              <a:rPr lang="it-IT" dirty="0"/>
              <a:t> EU-</a:t>
            </a:r>
            <a:r>
              <a:rPr lang="it-IT" dirty="0" err="1"/>
              <a:t>parlamentin</a:t>
            </a:r>
            <a:r>
              <a:rPr lang="it-IT" dirty="0"/>
              <a:t> </a:t>
            </a:r>
            <a:r>
              <a:rPr lang="it-IT" dirty="0" err="1"/>
              <a:t>käsittelyssä</a:t>
            </a:r>
            <a:r>
              <a:rPr lang="it-IT" dirty="0"/>
              <a:t> </a:t>
            </a:r>
            <a:r>
              <a:rPr lang="it-IT" dirty="0" err="1"/>
              <a:t>ja</a:t>
            </a:r>
            <a:r>
              <a:rPr lang="it-IT" dirty="0"/>
              <a:t> pian </a:t>
            </a:r>
            <a:r>
              <a:rPr lang="it-IT" dirty="0" err="1"/>
              <a:t>meillä</a:t>
            </a:r>
            <a:r>
              <a:rPr lang="it-IT" dirty="0"/>
              <a:t> on </a:t>
            </a:r>
            <a:r>
              <a:rPr lang="it-IT" dirty="0" err="1"/>
              <a:t>uudet</a:t>
            </a:r>
            <a:r>
              <a:rPr lang="it-IT" dirty="0"/>
              <a:t> </a:t>
            </a:r>
            <a:r>
              <a:rPr lang="it-IT" dirty="0" err="1"/>
              <a:t>säännöt</a:t>
            </a:r>
            <a:r>
              <a:rPr lang="it-IT" dirty="0"/>
              <a:t> </a:t>
            </a:r>
            <a:r>
              <a:rPr lang="it-IT" dirty="0" err="1"/>
              <a:t>hävittämisestä</a:t>
            </a:r>
            <a:r>
              <a:rPr lang="it-IT" dirty="0"/>
              <a:t> </a:t>
            </a:r>
            <a:r>
              <a:rPr lang="it-IT" dirty="0" err="1"/>
              <a:t>ja</a:t>
            </a:r>
            <a:r>
              <a:rPr lang="it-IT" dirty="0"/>
              <a:t> </a:t>
            </a:r>
            <a:r>
              <a:rPr lang="it-IT" dirty="0" err="1"/>
              <a:t>kierrätyksen</a:t>
            </a:r>
            <a:r>
              <a:rPr lang="it-IT" dirty="0"/>
              <a:t> </a:t>
            </a:r>
            <a:r>
              <a:rPr lang="it-IT" dirty="0" err="1"/>
              <a:t>vähimmäisprosentteista</a:t>
            </a:r>
            <a:r>
              <a:rPr lang="it-IT" dirty="0"/>
              <a:t>! </a:t>
            </a:r>
            <a:r>
              <a:rPr lang="it-IT" dirty="0" err="1"/>
              <a:t>Näiden</a:t>
            </a:r>
            <a:r>
              <a:rPr lang="it-IT" dirty="0"/>
              <a:t> </a:t>
            </a:r>
            <a:r>
              <a:rPr lang="it-IT" dirty="0" err="1"/>
              <a:t>vaatimusten</a:t>
            </a:r>
            <a:r>
              <a:rPr lang="it-IT" dirty="0"/>
              <a:t> </a:t>
            </a:r>
            <a:r>
              <a:rPr lang="it-IT" dirty="0" err="1"/>
              <a:t>mahdollistavan</a:t>
            </a:r>
            <a:r>
              <a:rPr lang="it-IT" dirty="0"/>
              <a:t> </a:t>
            </a:r>
            <a:r>
              <a:rPr lang="it-IT" dirty="0" err="1"/>
              <a:t>teknologisen</a:t>
            </a:r>
            <a:r>
              <a:rPr lang="it-IT" dirty="0"/>
              <a:t> </a:t>
            </a:r>
            <a:r>
              <a:rPr lang="it-IT" dirty="0" err="1"/>
              <a:t>ratkaisun</a:t>
            </a:r>
            <a:r>
              <a:rPr lang="it-IT" dirty="0"/>
              <a:t> </a:t>
            </a:r>
            <a:r>
              <a:rPr lang="it-IT" dirty="0" err="1"/>
              <a:t>kehittäminen</a:t>
            </a:r>
            <a:r>
              <a:rPr lang="it-IT" dirty="0"/>
              <a:t> on </a:t>
            </a:r>
            <a:r>
              <a:rPr lang="it-IT" dirty="0" err="1"/>
              <a:t>kiireellistä</a:t>
            </a:r>
            <a:r>
              <a:rPr lang="it-IT" dirty="0"/>
              <a:t> </a:t>
            </a:r>
            <a:r>
              <a:rPr lang="it-IT" dirty="0" err="1"/>
              <a:t>ja</a:t>
            </a:r>
            <a:r>
              <a:rPr lang="it-IT" dirty="0"/>
              <a:t> </a:t>
            </a:r>
            <a:r>
              <a:rPr lang="it-IT" dirty="0" err="1"/>
              <a:t>tärkeää</a:t>
            </a:r>
            <a:r>
              <a:rPr lang="it-IT" dirty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7051304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="" xmlns:a16="http://schemas.microsoft.com/office/drawing/2014/main" id="{8B1C648C-ADD9-5357-41C5-7D83FDFD95D8}"/>
              </a:ext>
            </a:extLst>
          </p:cNvPr>
          <p:cNvSpPr/>
          <p:nvPr/>
        </p:nvSpPr>
        <p:spPr>
          <a:xfrm>
            <a:off x="380006" y="1268760"/>
            <a:ext cx="8512474" cy="5184576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6000" y="557808"/>
            <a:ext cx="7114392" cy="114300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buClr>
                <a:srgbClr val="FF9933"/>
              </a:buClr>
              <a:buFont typeface="Wingdings" pitchFamily="2" charset="2"/>
            </a:pPr>
            <a:r>
              <a:rPr lang="it-IT" sz="3200" b="1" dirty="0" err="1">
                <a:solidFill>
                  <a:srgbClr val="33CCCC"/>
                </a:solidFill>
              </a:rPr>
              <a:t>Litium-paristojen</a:t>
            </a:r>
            <a:r>
              <a:rPr lang="it-IT" sz="3200" b="1" dirty="0">
                <a:solidFill>
                  <a:srgbClr val="33CCCC"/>
                </a:solidFill>
              </a:rPr>
              <a:t> </a:t>
            </a:r>
            <a:r>
              <a:rPr lang="it-IT" sz="3200" b="1" dirty="0" err="1">
                <a:solidFill>
                  <a:srgbClr val="33CCCC"/>
                </a:solidFill>
              </a:rPr>
              <a:t>k</a:t>
            </a:r>
            <a:r>
              <a:rPr lang="it-IT" sz="3200" b="1" kern="1200" dirty="0" err="1">
                <a:solidFill>
                  <a:srgbClr val="33CCCC"/>
                </a:solidFill>
              </a:rPr>
              <a:t>äyttöiän</a:t>
            </a:r>
            <a:r>
              <a:rPr lang="it-IT" sz="3200" b="1" kern="1200" dirty="0">
                <a:solidFill>
                  <a:srgbClr val="33CCCC"/>
                </a:solidFill>
              </a:rPr>
              <a:t> </a:t>
            </a:r>
            <a:r>
              <a:rPr lang="it-IT" sz="3200" b="1" kern="1200" dirty="0" err="1">
                <a:solidFill>
                  <a:srgbClr val="33CCCC"/>
                </a:solidFill>
              </a:rPr>
              <a:t>loppu</a:t>
            </a:r>
            <a:endParaRPr lang="it-IT" sz="3200" b="1" kern="1200" dirty="0">
              <a:solidFill>
                <a:srgbClr val="33CCCC"/>
              </a:solidFill>
            </a:endParaRPr>
          </a:p>
        </p:txBody>
      </p:sp>
      <p:sp>
        <p:nvSpPr>
          <p:cNvPr id="3" name="Rettangolo 2">
            <a:extLst>
              <a:ext uri="{FF2B5EF4-FFF2-40B4-BE49-F238E27FC236}">
                <a16:creationId xmlns="" xmlns:a16="http://schemas.microsoft.com/office/drawing/2014/main" id="{1D773F07-4A8A-D7A9-9C43-0C70BB75BC86}"/>
              </a:ext>
            </a:extLst>
          </p:cNvPr>
          <p:cNvSpPr/>
          <p:nvPr/>
        </p:nvSpPr>
        <p:spPr>
          <a:xfrm>
            <a:off x="503548" y="1772816"/>
            <a:ext cx="813690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 err="1"/>
              <a:t>LIB:t</a:t>
            </a:r>
            <a:r>
              <a:rPr lang="en-US" dirty="0"/>
              <a:t> </a:t>
            </a:r>
            <a:r>
              <a:rPr lang="en-US" dirty="0" err="1"/>
              <a:t>sisältävät</a:t>
            </a:r>
            <a:r>
              <a:rPr lang="en-US" dirty="0"/>
              <a:t> </a:t>
            </a:r>
            <a:r>
              <a:rPr lang="en-US" dirty="0" err="1"/>
              <a:t>monia</a:t>
            </a:r>
            <a:r>
              <a:rPr lang="en-US" dirty="0"/>
              <a:t> </a:t>
            </a:r>
            <a:r>
              <a:rPr lang="en-US" dirty="0" err="1"/>
              <a:t>erilaisia</a:t>
            </a:r>
            <a:r>
              <a:rPr lang="en-US" dirty="0"/>
              <a:t> </a:t>
            </a:r>
            <a:r>
              <a:rPr lang="en-US" dirty="0" err="1"/>
              <a:t>komponentteja</a:t>
            </a:r>
            <a:r>
              <a:rPr lang="en-US" dirty="0"/>
              <a:t>, </a:t>
            </a:r>
            <a:r>
              <a:rPr lang="en-US" dirty="0" err="1"/>
              <a:t>kuten</a:t>
            </a:r>
            <a:r>
              <a:rPr lang="en-US" dirty="0"/>
              <a:t> </a:t>
            </a:r>
            <a:r>
              <a:rPr lang="en-US" dirty="0" err="1"/>
              <a:t>oksideja</a:t>
            </a:r>
            <a:r>
              <a:rPr lang="en-US" dirty="0"/>
              <a:t>, </a:t>
            </a:r>
            <a:r>
              <a:rPr lang="en-US" dirty="0" err="1"/>
              <a:t>muovia</a:t>
            </a:r>
            <a:r>
              <a:rPr lang="en-US" dirty="0"/>
              <a:t>, </a:t>
            </a:r>
            <a:r>
              <a:rPr lang="en-US" dirty="0" err="1"/>
              <a:t>metalleja</a:t>
            </a:r>
            <a:r>
              <a:rPr lang="en-US" dirty="0"/>
              <a:t>, </a:t>
            </a:r>
            <a:r>
              <a:rPr lang="en-US" dirty="0" err="1"/>
              <a:t>orgaanisia</a:t>
            </a:r>
            <a:r>
              <a:rPr lang="en-US" dirty="0"/>
              <a:t> </a:t>
            </a:r>
            <a:r>
              <a:rPr lang="en-US" dirty="0" err="1"/>
              <a:t>liuottimia</a:t>
            </a:r>
            <a:r>
              <a:rPr lang="en-US" dirty="0"/>
              <a:t> ja </a:t>
            </a:r>
            <a:r>
              <a:rPr lang="en-US" dirty="0" err="1"/>
              <a:t>litiumsuoloja</a:t>
            </a:r>
            <a:r>
              <a:rPr lang="en-US" dirty="0"/>
              <a:t>.</a:t>
            </a:r>
          </a:p>
          <a:p>
            <a:pPr algn="just"/>
            <a:endParaRPr lang="en-US" dirty="0"/>
          </a:p>
          <a:p>
            <a:pPr algn="just"/>
            <a:r>
              <a:rPr lang="en-US" dirty="0" err="1"/>
              <a:t>Kun</a:t>
            </a:r>
            <a:r>
              <a:rPr lang="en-US" dirty="0"/>
              <a:t> </a:t>
            </a:r>
            <a:r>
              <a:rPr lang="en-US" dirty="0" err="1"/>
              <a:t>LIB:t</a:t>
            </a:r>
            <a:r>
              <a:rPr lang="en-US" dirty="0"/>
              <a:t> </a:t>
            </a:r>
            <a:r>
              <a:rPr lang="en-US" dirty="0" err="1"/>
              <a:t>hävitetään</a:t>
            </a:r>
            <a:r>
              <a:rPr lang="en-US" dirty="0"/>
              <a:t> </a:t>
            </a:r>
            <a:r>
              <a:rPr lang="en-US" dirty="0" err="1"/>
              <a:t>kaatopaikoille</a:t>
            </a:r>
            <a:r>
              <a:rPr lang="en-US" dirty="0"/>
              <a:t>, </a:t>
            </a:r>
            <a:r>
              <a:rPr lang="en-US" dirty="0" err="1"/>
              <a:t>materiaalit</a:t>
            </a:r>
            <a:r>
              <a:rPr lang="en-US" dirty="0"/>
              <a:t> </a:t>
            </a:r>
            <a:r>
              <a:rPr lang="en-US" dirty="0" err="1"/>
              <a:t>voivat</a:t>
            </a:r>
            <a:r>
              <a:rPr lang="en-US" dirty="0"/>
              <a:t> </a:t>
            </a:r>
            <a:r>
              <a:rPr lang="en-US" dirty="0" err="1"/>
              <a:t>saastuttaa</a:t>
            </a:r>
            <a:r>
              <a:rPr lang="en-US" dirty="0"/>
              <a:t> </a:t>
            </a:r>
            <a:r>
              <a:rPr lang="en-US" dirty="0" err="1"/>
              <a:t>maaperän</a:t>
            </a:r>
            <a:r>
              <a:rPr lang="en-US" dirty="0"/>
              <a:t>. </a:t>
            </a:r>
            <a:r>
              <a:rPr lang="en-US" dirty="0" err="1"/>
              <a:t>Lisäksi</a:t>
            </a:r>
            <a:r>
              <a:rPr lang="en-US" dirty="0"/>
              <a:t> </a:t>
            </a:r>
            <a:r>
              <a:rPr lang="en-US" dirty="0" err="1"/>
              <a:t>paristot</a:t>
            </a:r>
            <a:r>
              <a:rPr lang="en-US" dirty="0"/>
              <a:t> </a:t>
            </a:r>
            <a:r>
              <a:rPr lang="en-US" dirty="0" err="1"/>
              <a:t>voivat</a:t>
            </a:r>
            <a:r>
              <a:rPr lang="en-US" dirty="0"/>
              <a:t> </a:t>
            </a:r>
            <a:r>
              <a:rPr lang="en-US" dirty="0" err="1"/>
              <a:t>aiheuttaa</a:t>
            </a:r>
            <a:r>
              <a:rPr lang="en-US" dirty="0"/>
              <a:t> </a:t>
            </a:r>
            <a:r>
              <a:rPr lang="en-US" dirty="0" err="1"/>
              <a:t>tulipaloja</a:t>
            </a:r>
            <a:r>
              <a:rPr lang="en-US" dirty="0"/>
              <a:t> ja </a:t>
            </a:r>
            <a:r>
              <a:rPr lang="en-US" dirty="0" err="1"/>
              <a:t>räjähdyksiä</a:t>
            </a:r>
            <a:r>
              <a:rPr lang="en-US" dirty="0"/>
              <a:t>. Monet </a:t>
            </a:r>
            <a:r>
              <a:rPr lang="en-US" dirty="0" err="1"/>
              <a:t>paristojen</a:t>
            </a:r>
            <a:r>
              <a:rPr lang="en-US" dirty="0"/>
              <a:t> </a:t>
            </a:r>
            <a:r>
              <a:rPr lang="en-US" dirty="0" err="1"/>
              <a:t>sisältämistä</a:t>
            </a:r>
            <a:r>
              <a:rPr lang="en-US" dirty="0"/>
              <a:t> </a:t>
            </a:r>
            <a:r>
              <a:rPr lang="en-US" dirty="0" err="1"/>
              <a:t>komponenteista</a:t>
            </a:r>
            <a:r>
              <a:rPr lang="en-US" dirty="0"/>
              <a:t> </a:t>
            </a:r>
            <a:r>
              <a:rPr lang="en-US" dirty="0" err="1"/>
              <a:t>voivat</a:t>
            </a:r>
            <a:r>
              <a:rPr lang="en-US" dirty="0"/>
              <a:t> </a:t>
            </a:r>
            <a:r>
              <a:rPr lang="en-US" dirty="0" err="1"/>
              <a:t>aiheuttaa</a:t>
            </a:r>
            <a:r>
              <a:rPr lang="en-US" dirty="0"/>
              <a:t> </a:t>
            </a:r>
            <a:r>
              <a:rPr lang="en-US" dirty="0" err="1"/>
              <a:t>vahinkoa</a:t>
            </a:r>
            <a:r>
              <a:rPr lang="en-US" dirty="0"/>
              <a:t> </a:t>
            </a:r>
            <a:r>
              <a:rPr lang="en-US" dirty="0" err="1"/>
              <a:t>ihmisille</a:t>
            </a:r>
            <a:r>
              <a:rPr lang="en-US" dirty="0"/>
              <a:t> ja </a:t>
            </a:r>
            <a:r>
              <a:rPr lang="en-US" dirty="0" err="1"/>
              <a:t>ympäristölle</a:t>
            </a:r>
            <a:r>
              <a:rPr lang="en-US" dirty="0"/>
              <a:t>.</a:t>
            </a:r>
          </a:p>
          <a:p>
            <a:pPr algn="just"/>
            <a:endParaRPr lang="en-US" dirty="0"/>
          </a:p>
          <a:p>
            <a:pPr algn="just"/>
            <a:r>
              <a:rPr lang="en-US" dirty="0" err="1"/>
              <a:t>Käytetyt</a:t>
            </a:r>
            <a:r>
              <a:rPr lang="en-US" dirty="0"/>
              <a:t> </a:t>
            </a:r>
            <a:r>
              <a:rPr lang="en-US" dirty="0" err="1"/>
              <a:t>litiumioniakut</a:t>
            </a:r>
            <a:r>
              <a:rPr lang="en-US" dirty="0"/>
              <a:t> </a:t>
            </a:r>
            <a:r>
              <a:rPr lang="en-US" dirty="0" err="1"/>
              <a:t>ovat</a:t>
            </a:r>
            <a:r>
              <a:rPr lang="en-US" dirty="0"/>
              <a:t> </a:t>
            </a:r>
            <a:r>
              <a:rPr lang="en-US" dirty="0" err="1"/>
              <a:t>ongelma</a:t>
            </a:r>
            <a:r>
              <a:rPr lang="en-US" dirty="0"/>
              <a:t>: ne </a:t>
            </a:r>
            <a:r>
              <a:rPr lang="en-US" dirty="0" err="1"/>
              <a:t>ovat</a:t>
            </a:r>
            <a:r>
              <a:rPr lang="en-US" dirty="0"/>
              <a:t> </a:t>
            </a:r>
            <a:r>
              <a:rPr lang="en-US" dirty="0" err="1"/>
              <a:t>vaarallisia</a:t>
            </a:r>
            <a:r>
              <a:rPr lang="en-US" dirty="0"/>
              <a:t>, ja </a:t>
            </a:r>
            <a:r>
              <a:rPr lang="en-US" dirty="0" err="1"/>
              <a:t>niiden</a:t>
            </a:r>
            <a:r>
              <a:rPr lang="en-US" dirty="0"/>
              <a:t> </a:t>
            </a:r>
            <a:r>
              <a:rPr lang="en-US" dirty="0" err="1"/>
              <a:t>määrän</a:t>
            </a:r>
            <a:r>
              <a:rPr lang="en-US" dirty="0"/>
              <a:t> </a:t>
            </a:r>
            <a:r>
              <a:rPr lang="en-US" dirty="0" err="1"/>
              <a:t>odotetaan</a:t>
            </a:r>
            <a:r>
              <a:rPr lang="en-US" dirty="0"/>
              <a:t> </a:t>
            </a:r>
            <a:r>
              <a:rPr lang="en-US" dirty="0" err="1"/>
              <a:t>kasvavan</a:t>
            </a:r>
            <a:r>
              <a:rPr lang="en-US" dirty="0"/>
              <a:t> </a:t>
            </a:r>
            <a:r>
              <a:rPr lang="en-US" dirty="0" err="1"/>
              <a:t>lähitulevaisuudessa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16246065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="" xmlns:a16="http://schemas.microsoft.com/office/drawing/2014/main" id="{E915CA3C-4F63-29C2-5B9B-8141AAF08084}"/>
              </a:ext>
            </a:extLst>
          </p:cNvPr>
          <p:cNvSpPr/>
          <p:nvPr/>
        </p:nvSpPr>
        <p:spPr>
          <a:xfrm>
            <a:off x="380006" y="1268760"/>
            <a:ext cx="8512474" cy="5184576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buClr>
                <a:srgbClr val="FF9933"/>
              </a:buClr>
              <a:buFont typeface="Wingdings" pitchFamily="2" charset="2"/>
            </a:pPr>
            <a:r>
              <a:rPr lang="it-IT" sz="3200" b="1" kern="1200" dirty="0">
                <a:solidFill>
                  <a:srgbClr val="33CCCC"/>
                </a:solidFill>
              </a:rPr>
              <a:t>KIERRÄTYS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="" xmlns:a16="http://schemas.microsoft.com/office/drawing/2014/main" id="{1D773F07-4A8A-D7A9-9C43-0C70BB75BC86}"/>
              </a:ext>
            </a:extLst>
          </p:cNvPr>
          <p:cNvSpPr/>
          <p:nvPr/>
        </p:nvSpPr>
        <p:spPr>
          <a:xfrm>
            <a:off x="495783" y="1618922"/>
            <a:ext cx="815243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 err="1"/>
              <a:t>Käytettyjen</a:t>
            </a:r>
            <a:r>
              <a:rPr lang="en-US" dirty="0"/>
              <a:t> </a:t>
            </a:r>
            <a:r>
              <a:rPr lang="en-US" dirty="0" err="1"/>
              <a:t>litiumioniakkujen</a:t>
            </a:r>
            <a:r>
              <a:rPr lang="en-US" dirty="0"/>
              <a:t> </a:t>
            </a:r>
            <a:r>
              <a:rPr lang="en-US" dirty="0" err="1"/>
              <a:t>kierrätys</a:t>
            </a:r>
            <a:r>
              <a:rPr lang="en-US" dirty="0"/>
              <a:t> on </a:t>
            </a:r>
            <a:r>
              <a:rPr lang="en-US" dirty="0" err="1"/>
              <a:t>ratkaisu</a:t>
            </a:r>
            <a:r>
              <a:rPr lang="en-US" dirty="0"/>
              <a:t> </a:t>
            </a:r>
            <a:r>
              <a:rPr lang="en-US" dirty="0" err="1"/>
              <a:t>kahteen</a:t>
            </a:r>
            <a:r>
              <a:rPr lang="en-US" dirty="0"/>
              <a:t> </a:t>
            </a:r>
            <a:r>
              <a:rPr lang="en-US" dirty="0" err="1"/>
              <a:t>alussa</a:t>
            </a:r>
            <a:r>
              <a:rPr lang="en-US" dirty="0"/>
              <a:t> </a:t>
            </a:r>
            <a:r>
              <a:rPr lang="en-US" dirty="0" err="1"/>
              <a:t>esitettyyn</a:t>
            </a:r>
            <a:r>
              <a:rPr lang="en-US" dirty="0"/>
              <a:t> </a:t>
            </a:r>
            <a:r>
              <a:rPr lang="en-US" dirty="0" err="1"/>
              <a:t>ongelmaan</a:t>
            </a:r>
            <a:r>
              <a:rPr lang="en-US" dirty="0"/>
              <a:t>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 err="1"/>
              <a:t>Kriittisten</a:t>
            </a:r>
            <a:r>
              <a:rPr lang="en-US" dirty="0"/>
              <a:t> </a:t>
            </a:r>
            <a:r>
              <a:rPr lang="en-US" dirty="0" err="1"/>
              <a:t>raaka-aineiden</a:t>
            </a:r>
            <a:r>
              <a:rPr lang="en-US" dirty="0"/>
              <a:t> </a:t>
            </a:r>
            <a:r>
              <a:rPr lang="en-US" dirty="0" err="1"/>
              <a:t>liiallinen</a:t>
            </a:r>
            <a:r>
              <a:rPr lang="en-US" dirty="0"/>
              <a:t> </a:t>
            </a:r>
            <a:r>
              <a:rPr lang="en-US" dirty="0" err="1"/>
              <a:t>hyödyntäminen</a:t>
            </a:r>
            <a:endParaRPr lang="en-US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 err="1"/>
              <a:t>Ongelma</a:t>
            </a:r>
            <a:r>
              <a:rPr lang="en-US" dirty="0"/>
              <a:t> </a:t>
            </a:r>
            <a:r>
              <a:rPr lang="en-US" dirty="0" err="1"/>
              <a:t>uudenlaisen</a:t>
            </a:r>
            <a:r>
              <a:rPr lang="en-US" dirty="0"/>
              <a:t> </a:t>
            </a:r>
            <a:r>
              <a:rPr lang="en-US" dirty="0" err="1"/>
              <a:t>jätteen</a:t>
            </a:r>
            <a:r>
              <a:rPr lang="en-US" dirty="0"/>
              <a:t> </a:t>
            </a:r>
            <a:r>
              <a:rPr lang="en-US" dirty="0" err="1"/>
              <a:t>käsittelyssä</a:t>
            </a:r>
            <a:endParaRPr lang="en-US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dirty="0"/>
          </a:p>
          <a:p>
            <a:pPr algn="just"/>
            <a:r>
              <a:rPr lang="en-US" dirty="0" err="1"/>
              <a:t>Kierrätys</a:t>
            </a:r>
            <a:r>
              <a:rPr lang="en-US" dirty="0"/>
              <a:t> </a:t>
            </a:r>
            <a:r>
              <a:rPr lang="en-US" dirty="0" err="1"/>
              <a:t>voi</a:t>
            </a:r>
            <a:r>
              <a:rPr lang="en-US" dirty="0"/>
              <a:t> </a:t>
            </a:r>
            <a:r>
              <a:rPr lang="en-US" dirty="0" err="1"/>
              <a:t>tarjota</a:t>
            </a:r>
            <a:r>
              <a:rPr lang="en-US" dirty="0"/>
              <a:t>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 err="1"/>
              <a:t>Vaihtoehtoisen</a:t>
            </a:r>
            <a:r>
              <a:rPr lang="en-US" dirty="0"/>
              <a:t> </a:t>
            </a:r>
            <a:r>
              <a:rPr lang="en-US" dirty="0" err="1"/>
              <a:t>lähteen</a:t>
            </a:r>
            <a:r>
              <a:rPr lang="en-US" dirty="0"/>
              <a:t> </a:t>
            </a:r>
            <a:r>
              <a:rPr lang="en-US" dirty="0" err="1"/>
              <a:t>kriittisten</a:t>
            </a:r>
            <a:r>
              <a:rPr lang="en-US" dirty="0"/>
              <a:t> </a:t>
            </a:r>
            <a:r>
              <a:rPr lang="en-US" dirty="0" err="1"/>
              <a:t>raaka-aineiden</a:t>
            </a:r>
            <a:r>
              <a:rPr lang="en-US" dirty="0"/>
              <a:t> </a:t>
            </a:r>
            <a:r>
              <a:rPr lang="en-US" dirty="0" err="1"/>
              <a:t>toimittamiseen</a:t>
            </a:r>
            <a:r>
              <a:rPr lang="en-US" dirty="0"/>
              <a:t> (</a:t>
            </a:r>
            <a:r>
              <a:rPr lang="en-US" dirty="0" err="1"/>
              <a:t>usein</a:t>
            </a:r>
            <a:r>
              <a:rPr lang="en-US" dirty="0"/>
              <a:t> </a:t>
            </a:r>
            <a:r>
              <a:rPr lang="en-US" dirty="0" err="1"/>
              <a:t>Li:n</a:t>
            </a:r>
            <a:r>
              <a:rPr lang="en-US" dirty="0"/>
              <a:t> ja </a:t>
            </a:r>
            <a:r>
              <a:rPr lang="en-US" dirty="0" err="1"/>
              <a:t>Co:n</a:t>
            </a:r>
            <a:r>
              <a:rPr lang="en-US" dirty="0"/>
              <a:t> </a:t>
            </a:r>
            <a:r>
              <a:rPr lang="en-US" dirty="0" err="1"/>
              <a:t>painoprosentti</a:t>
            </a:r>
            <a:r>
              <a:rPr lang="en-US" dirty="0"/>
              <a:t> on </a:t>
            </a:r>
            <a:r>
              <a:rPr lang="en-US" dirty="0" err="1"/>
              <a:t>korkeampi</a:t>
            </a:r>
            <a:r>
              <a:rPr lang="en-US" dirty="0"/>
              <a:t> </a:t>
            </a:r>
            <a:r>
              <a:rPr lang="en-US" dirty="0" err="1"/>
              <a:t>käytetyissä</a:t>
            </a:r>
            <a:r>
              <a:rPr lang="en-US" dirty="0"/>
              <a:t> </a:t>
            </a:r>
            <a:r>
              <a:rPr lang="en-US" dirty="0" err="1"/>
              <a:t>LIB:issä</a:t>
            </a:r>
            <a:r>
              <a:rPr lang="en-US" dirty="0"/>
              <a:t> </a:t>
            </a:r>
            <a:r>
              <a:rPr lang="en-US" dirty="0" err="1"/>
              <a:t>kuin</a:t>
            </a:r>
            <a:r>
              <a:rPr lang="en-US" dirty="0"/>
              <a:t> </a:t>
            </a:r>
            <a:r>
              <a:rPr lang="en-US" dirty="0" err="1"/>
              <a:t>primäärilouhinnassa</a:t>
            </a:r>
            <a:r>
              <a:rPr lang="en-US" dirty="0"/>
              <a:t> </a:t>
            </a:r>
            <a:r>
              <a:rPr lang="en-US" dirty="0" err="1"/>
              <a:t>hyödynnetyissä</a:t>
            </a:r>
            <a:r>
              <a:rPr lang="en-US" dirty="0"/>
              <a:t> </a:t>
            </a:r>
            <a:r>
              <a:rPr lang="en-US" dirty="0" err="1"/>
              <a:t>luonnollisissa</a:t>
            </a:r>
            <a:r>
              <a:rPr lang="en-US" dirty="0"/>
              <a:t> </a:t>
            </a:r>
            <a:r>
              <a:rPr lang="en-US" dirty="0" err="1"/>
              <a:t>mineraaleissa</a:t>
            </a:r>
            <a:r>
              <a:rPr lang="en-US" dirty="0"/>
              <a:t>!)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 err="1"/>
              <a:t>Oikean</a:t>
            </a:r>
            <a:r>
              <a:rPr lang="en-US" dirty="0"/>
              <a:t> </a:t>
            </a:r>
            <a:r>
              <a:rPr lang="en-US" dirty="0" err="1"/>
              <a:t>tavan</a:t>
            </a:r>
            <a:r>
              <a:rPr lang="en-US" dirty="0"/>
              <a:t> </a:t>
            </a:r>
            <a:r>
              <a:rPr lang="en-US" dirty="0" err="1"/>
              <a:t>käsitellä</a:t>
            </a:r>
            <a:r>
              <a:rPr lang="en-US" dirty="0"/>
              <a:t> </a:t>
            </a:r>
            <a:r>
              <a:rPr lang="en-US" dirty="0" err="1"/>
              <a:t>tätä</a:t>
            </a:r>
            <a:r>
              <a:rPr lang="en-US" dirty="0"/>
              <a:t> </a:t>
            </a:r>
            <a:r>
              <a:rPr lang="en-US" dirty="0" err="1"/>
              <a:t>jätettä</a:t>
            </a:r>
            <a:r>
              <a:rPr lang="en-US" dirty="0"/>
              <a:t>, </a:t>
            </a:r>
            <a:r>
              <a:rPr lang="en-US" dirty="0" err="1"/>
              <a:t>välttäen</a:t>
            </a:r>
            <a:r>
              <a:rPr lang="en-US" dirty="0"/>
              <a:t> </a:t>
            </a:r>
            <a:r>
              <a:rPr lang="en-US" dirty="0" err="1"/>
              <a:t>hävittämistä</a:t>
            </a:r>
            <a:r>
              <a:rPr lang="en-US" dirty="0"/>
              <a:t> </a:t>
            </a:r>
            <a:r>
              <a:rPr lang="en-US" dirty="0" err="1"/>
              <a:t>kaatopaikalle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4085477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083AA2A-23C9-45F5-B320-2AFC45A7E0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err="1">
                <a:solidFill>
                  <a:srgbClr val="33CCCC"/>
                </a:solidFill>
              </a:rPr>
              <a:t>Kierrätys</a:t>
            </a:r>
            <a:r>
              <a:rPr lang="it-IT" dirty="0">
                <a:solidFill>
                  <a:srgbClr val="33CCCC"/>
                </a:solidFill>
              </a:rPr>
              <a:t> </a:t>
            </a:r>
            <a:r>
              <a:rPr lang="it-IT" dirty="0" err="1">
                <a:solidFill>
                  <a:srgbClr val="33CCCC"/>
                </a:solidFill>
              </a:rPr>
              <a:t>kiertotalouden</a:t>
            </a:r>
            <a:r>
              <a:rPr lang="it-IT" dirty="0">
                <a:solidFill>
                  <a:srgbClr val="33CCCC"/>
                </a:solidFill>
              </a:rPr>
              <a:t> </a:t>
            </a:r>
            <a:r>
              <a:rPr lang="it-IT" dirty="0" err="1">
                <a:solidFill>
                  <a:srgbClr val="33CCCC"/>
                </a:solidFill>
              </a:rPr>
              <a:t>näkökulmasta</a:t>
            </a:r>
            <a:endParaRPr lang="en-GB" dirty="0">
              <a:solidFill>
                <a:srgbClr val="33CCCC"/>
              </a:solidFill>
            </a:endParaRPr>
          </a:p>
        </p:txBody>
      </p:sp>
      <p:pic>
        <p:nvPicPr>
          <p:cNvPr id="9" name="Content Placeholder 8">
            <a:extLst>
              <a:ext uri="{FF2B5EF4-FFF2-40B4-BE49-F238E27FC236}">
                <a16:creationId xmlns="" xmlns:a16="http://schemas.microsoft.com/office/drawing/2014/main" id="{039A64C5-478F-405E-B7CD-A3BC476AA9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457200" y="1884003"/>
            <a:ext cx="8229600" cy="3958357"/>
          </a:xfrm>
        </p:spPr>
      </p:pic>
      <p:sp>
        <p:nvSpPr>
          <p:cNvPr id="4" name="Rettangolo 3"/>
          <p:cNvSpPr/>
          <p:nvPr/>
        </p:nvSpPr>
        <p:spPr>
          <a:xfrm>
            <a:off x="467544" y="1916832"/>
            <a:ext cx="1872208" cy="57606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LINEAR ECONOMY</a:t>
            </a:r>
          </a:p>
        </p:txBody>
      </p:sp>
      <p:sp>
        <p:nvSpPr>
          <p:cNvPr id="5" name="Rettangolo 4"/>
          <p:cNvSpPr/>
          <p:nvPr/>
        </p:nvSpPr>
        <p:spPr>
          <a:xfrm>
            <a:off x="467544" y="2996952"/>
            <a:ext cx="1872208" cy="576064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CIRCULAR ECONOMY</a:t>
            </a:r>
          </a:p>
        </p:txBody>
      </p:sp>
      <p:sp>
        <p:nvSpPr>
          <p:cNvPr id="8" name="Pentagono 7"/>
          <p:cNvSpPr/>
          <p:nvPr/>
        </p:nvSpPr>
        <p:spPr>
          <a:xfrm>
            <a:off x="2483768" y="1916832"/>
            <a:ext cx="1008112" cy="576064"/>
          </a:xfrm>
          <a:prstGeom prst="homePlat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/>
              <a:t>RAW MATERIAL</a:t>
            </a:r>
          </a:p>
        </p:txBody>
      </p:sp>
      <p:sp>
        <p:nvSpPr>
          <p:cNvPr id="10" name="Pentagono 9"/>
          <p:cNvSpPr/>
          <p:nvPr/>
        </p:nvSpPr>
        <p:spPr>
          <a:xfrm>
            <a:off x="6732240" y="1916832"/>
            <a:ext cx="1008112" cy="576064"/>
          </a:xfrm>
          <a:prstGeom prst="homePlat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/>
              <a:t>WASTES</a:t>
            </a:r>
          </a:p>
        </p:txBody>
      </p:sp>
      <p:sp>
        <p:nvSpPr>
          <p:cNvPr id="11" name="Pentagono 10"/>
          <p:cNvSpPr/>
          <p:nvPr/>
        </p:nvSpPr>
        <p:spPr>
          <a:xfrm>
            <a:off x="5652120" y="1916832"/>
            <a:ext cx="1008112" cy="576064"/>
          </a:xfrm>
          <a:prstGeom prst="homePlat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/>
              <a:t>CONSUME</a:t>
            </a:r>
          </a:p>
        </p:txBody>
      </p:sp>
      <p:sp>
        <p:nvSpPr>
          <p:cNvPr id="12" name="Pentagono 11"/>
          <p:cNvSpPr/>
          <p:nvPr/>
        </p:nvSpPr>
        <p:spPr>
          <a:xfrm>
            <a:off x="4499991" y="1916832"/>
            <a:ext cx="1152127" cy="576064"/>
          </a:xfrm>
          <a:prstGeom prst="homePlat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 dirty="0"/>
              <a:t>DISTRIBUTION</a:t>
            </a:r>
          </a:p>
        </p:txBody>
      </p:sp>
      <p:sp>
        <p:nvSpPr>
          <p:cNvPr id="14" name="Pentagono 13"/>
          <p:cNvSpPr/>
          <p:nvPr/>
        </p:nvSpPr>
        <p:spPr>
          <a:xfrm>
            <a:off x="3491880" y="1916832"/>
            <a:ext cx="1008112" cy="576064"/>
          </a:xfrm>
          <a:prstGeom prst="homePlat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00" dirty="0"/>
              <a:t>PRODUCTION</a:t>
            </a:r>
          </a:p>
        </p:txBody>
      </p:sp>
      <p:sp>
        <p:nvSpPr>
          <p:cNvPr id="15" name="Rettangolo arrotondato 14"/>
          <p:cNvSpPr/>
          <p:nvPr/>
        </p:nvSpPr>
        <p:spPr>
          <a:xfrm>
            <a:off x="3779912" y="2852936"/>
            <a:ext cx="1152128" cy="36004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50" b="1" dirty="0">
                <a:solidFill>
                  <a:schemeClr val="tx1"/>
                </a:solidFill>
              </a:rPr>
              <a:t>RAW MATERIALS</a:t>
            </a:r>
          </a:p>
        </p:txBody>
      </p:sp>
      <p:sp>
        <p:nvSpPr>
          <p:cNvPr id="16" name="Rettangolo arrotondato 15"/>
          <p:cNvSpPr/>
          <p:nvPr/>
        </p:nvSpPr>
        <p:spPr>
          <a:xfrm>
            <a:off x="5580112" y="3140968"/>
            <a:ext cx="1080120" cy="36004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50" b="1" dirty="0">
                <a:solidFill>
                  <a:schemeClr val="tx1"/>
                </a:solidFill>
              </a:rPr>
              <a:t>PLANNING</a:t>
            </a:r>
          </a:p>
        </p:txBody>
      </p:sp>
      <p:sp>
        <p:nvSpPr>
          <p:cNvPr id="17" name="Rettangolo arrotondato 16"/>
          <p:cNvSpPr/>
          <p:nvPr/>
        </p:nvSpPr>
        <p:spPr>
          <a:xfrm>
            <a:off x="6012160" y="3717032"/>
            <a:ext cx="1440160" cy="50405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50" b="1" dirty="0">
                <a:solidFill>
                  <a:schemeClr val="tx1"/>
                </a:solidFill>
              </a:rPr>
              <a:t>PRODUCTION</a:t>
            </a:r>
          </a:p>
          <a:p>
            <a:pPr algn="ctr"/>
            <a:r>
              <a:rPr lang="en-GB" sz="1050" b="1" dirty="0">
                <a:solidFill>
                  <a:schemeClr val="tx1"/>
                </a:solidFill>
              </a:rPr>
              <a:t>REMANUFACTURING</a:t>
            </a:r>
          </a:p>
        </p:txBody>
      </p:sp>
      <p:sp>
        <p:nvSpPr>
          <p:cNvPr id="18" name="Rettangolo arrotondato 17"/>
          <p:cNvSpPr/>
          <p:nvPr/>
        </p:nvSpPr>
        <p:spPr>
          <a:xfrm>
            <a:off x="6012160" y="4509120"/>
            <a:ext cx="1080120" cy="36004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50" b="1" dirty="0">
                <a:solidFill>
                  <a:schemeClr val="tx1"/>
                </a:solidFill>
              </a:rPr>
              <a:t>DISTRIBUTION</a:t>
            </a:r>
          </a:p>
        </p:txBody>
      </p:sp>
      <p:sp>
        <p:nvSpPr>
          <p:cNvPr id="19" name="Rettangolo arrotondato 18"/>
          <p:cNvSpPr/>
          <p:nvPr/>
        </p:nvSpPr>
        <p:spPr>
          <a:xfrm>
            <a:off x="5508104" y="5301208"/>
            <a:ext cx="1152128" cy="57606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50" b="1" dirty="0">
                <a:solidFill>
                  <a:schemeClr val="tx1"/>
                </a:solidFill>
              </a:rPr>
              <a:t>CONSUME,</a:t>
            </a:r>
          </a:p>
          <a:p>
            <a:pPr algn="ctr"/>
            <a:r>
              <a:rPr lang="en-GB" sz="1050" b="1" dirty="0">
                <a:solidFill>
                  <a:schemeClr val="tx1"/>
                </a:solidFill>
              </a:rPr>
              <a:t>USE, REUSE, REPAIR</a:t>
            </a:r>
          </a:p>
        </p:txBody>
      </p:sp>
      <p:sp>
        <p:nvSpPr>
          <p:cNvPr id="20" name="Rettangolo arrotondato 19"/>
          <p:cNvSpPr/>
          <p:nvPr/>
        </p:nvSpPr>
        <p:spPr>
          <a:xfrm>
            <a:off x="2483768" y="4005064"/>
            <a:ext cx="1008112" cy="36004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50" b="1" dirty="0">
                <a:solidFill>
                  <a:schemeClr val="tx1"/>
                </a:solidFill>
              </a:rPr>
              <a:t>RECYCLE</a:t>
            </a:r>
          </a:p>
        </p:txBody>
      </p:sp>
      <p:sp>
        <p:nvSpPr>
          <p:cNvPr id="21" name="Rettangolo arrotondato 20"/>
          <p:cNvSpPr/>
          <p:nvPr/>
        </p:nvSpPr>
        <p:spPr>
          <a:xfrm>
            <a:off x="2627784" y="5229200"/>
            <a:ext cx="1224136" cy="64807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50" b="1" dirty="0">
                <a:solidFill>
                  <a:schemeClr val="tx1"/>
                </a:solidFill>
              </a:rPr>
              <a:t>DIFFERENTIATED WASTE COLLECTION </a:t>
            </a:r>
          </a:p>
        </p:txBody>
      </p:sp>
      <p:sp>
        <p:nvSpPr>
          <p:cNvPr id="22" name="Rettangolo arrotondato 21"/>
          <p:cNvSpPr/>
          <p:nvPr/>
        </p:nvSpPr>
        <p:spPr>
          <a:xfrm>
            <a:off x="2771800" y="4509120"/>
            <a:ext cx="792088" cy="504056"/>
          </a:xfrm>
          <a:prstGeom prst="roundRect">
            <a:avLst/>
          </a:prstGeom>
          <a:solidFill>
            <a:srgbClr val="003300"/>
          </a:solidFill>
          <a:ln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dirty="0"/>
              <a:t>RESIDUAL WASTE</a:t>
            </a:r>
          </a:p>
        </p:txBody>
      </p:sp>
    </p:spTree>
    <p:extLst>
      <p:ext uri="{BB962C8B-B14F-4D97-AF65-F5344CB8AC3E}">
        <p14:creationId xmlns:p14="http://schemas.microsoft.com/office/powerpoint/2010/main" val="2177011302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="" xmlns:a16="http://schemas.microsoft.com/office/drawing/2014/main" id="{003996A7-6FF6-B99E-76B7-A2588E0D046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2401"/>
            <a:ext cx="9144000" cy="5719263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="" xmlns:a16="http://schemas.microsoft.com/office/drawing/2014/main" id="{7348364C-56AE-4F2C-A5D6-A445EF17395A}"/>
              </a:ext>
            </a:extLst>
          </p:cNvPr>
          <p:cNvSpPr txBox="1"/>
          <p:nvPr/>
        </p:nvSpPr>
        <p:spPr>
          <a:xfrm>
            <a:off x="875740" y="2060848"/>
            <a:ext cx="7392520" cy="280076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it-IT" sz="4400" b="1" dirty="0">
              <a:solidFill>
                <a:srgbClr val="33CCCC"/>
              </a:solidFill>
            </a:endParaRPr>
          </a:p>
          <a:p>
            <a:pPr algn="ctr"/>
            <a:r>
              <a:rPr lang="it-IT" sz="4400" b="1" dirty="0">
                <a:solidFill>
                  <a:srgbClr val="33CCCC"/>
                </a:solidFill>
              </a:rPr>
              <a:t>LiCoO</a:t>
            </a:r>
            <a:r>
              <a:rPr lang="it-IT" sz="4400" b="1" baseline="-25000" dirty="0">
                <a:solidFill>
                  <a:srgbClr val="33CCCC"/>
                </a:solidFill>
              </a:rPr>
              <a:t>2</a:t>
            </a:r>
            <a:r>
              <a:rPr lang="it-IT" sz="4400" b="1" dirty="0">
                <a:solidFill>
                  <a:srgbClr val="33CCCC"/>
                </a:solidFill>
              </a:rPr>
              <a:t> </a:t>
            </a:r>
            <a:r>
              <a:rPr lang="it-IT" sz="4400" b="1" dirty="0" err="1">
                <a:solidFill>
                  <a:srgbClr val="33CCCC"/>
                </a:solidFill>
              </a:rPr>
              <a:t>kierrätys</a:t>
            </a:r>
            <a:r>
              <a:rPr lang="it-IT" sz="4400" b="1" dirty="0">
                <a:solidFill>
                  <a:srgbClr val="33CCCC"/>
                </a:solidFill>
              </a:rPr>
              <a:t> </a:t>
            </a:r>
            <a:r>
              <a:rPr lang="it-IT" sz="4400" b="1" dirty="0" err="1">
                <a:solidFill>
                  <a:srgbClr val="33CCCC"/>
                </a:solidFill>
              </a:rPr>
              <a:t>litiumin</a:t>
            </a:r>
            <a:r>
              <a:rPr lang="it-IT" sz="4400" b="1" dirty="0">
                <a:solidFill>
                  <a:srgbClr val="33CCCC"/>
                </a:solidFill>
              </a:rPr>
              <a:t> </a:t>
            </a:r>
            <a:r>
              <a:rPr lang="it-IT" sz="4400" b="1" dirty="0" err="1">
                <a:solidFill>
                  <a:srgbClr val="33CCCC"/>
                </a:solidFill>
              </a:rPr>
              <a:t>ja</a:t>
            </a:r>
            <a:r>
              <a:rPr lang="it-IT" sz="4400" b="1" dirty="0">
                <a:solidFill>
                  <a:srgbClr val="33CCCC"/>
                </a:solidFill>
              </a:rPr>
              <a:t> </a:t>
            </a:r>
            <a:r>
              <a:rPr lang="it-IT" sz="4400" b="1" dirty="0" err="1">
                <a:solidFill>
                  <a:srgbClr val="33CCCC"/>
                </a:solidFill>
              </a:rPr>
              <a:t>koboltin</a:t>
            </a:r>
            <a:r>
              <a:rPr lang="it-IT" sz="4400" b="1" dirty="0">
                <a:solidFill>
                  <a:srgbClr val="33CCCC"/>
                </a:solidFill>
              </a:rPr>
              <a:t> </a:t>
            </a:r>
            <a:r>
              <a:rPr lang="it-IT" sz="4400" b="1" dirty="0" err="1">
                <a:solidFill>
                  <a:srgbClr val="33CCCC"/>
                </a:solidFill>
              </a:rPr>
              <a:t>näkökulmasta</a:t>
            </a:r>
            <a:endParaRPr lang="it-IT" sz="4400" b="1" dirty="0">
              <a:solidFill>
                <a:srgbClr val="33CCCC"/>
              </a:solidFill>
            </a:endParaRPr>
          </a:p>
          <a:p>
            <a:pPr algn="ctr"/>
            <a:endParaRPr lang="en-GB" sz="4400" b="1" dirty="0">
              <a:solidFill>
                <a:srgbClr val="33CC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28160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="" xmlns:a16="http://schemas.microsoft.com/office/drawing/2014/main" id="{DB967835-3F28-A707-8CF2-2FD69C85F89C}"/>
              </a:ext>
            </a:extLst>
          </p:cNvPr>
          <p:cNvSpPr/>
          <p:nvPr/>
        </p:nvSpPr>
        <p:spPr>
          <a:xfrm>
            <a:off x="380006" y="1268760"/>
            <a:ext cx="8512474" cy="5184576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7083AA2A-23C9-45F5-B320-2AFC45A7E0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 err="1">
                <a:solidFill>
                  <a:srgbClr val="33CCCC"/>
                </a:solidFill>
              </a:rPr>
              <a:t>Miksi</a:t>
            </a:r>
            <a:r>
              <a:rPr lang="it-IT" dirty="0">
                <a:solidFill>
                  <a:srgbClr val="33CCCC"/>
                </a:solidFill>
              </a:rPr>
              <a:t> LiCoO</a:t>
            </a:r>
            <a:r>
              <a:rPr lang="it-IT" baseline="-25000" dirty="0">
                <a:solidFill>
                  <a:srgbClr val="33CCCC"/>
                </a:solidFill>
              </a:rPr>
              <a:t>2</a:t>
            </a:r>
            <a:r>
              <a:rPr lang="it-IT" dirty="0">
                <a:solidFill>
                  <a:srgbClr val="33CCCC"/>
                </a:solidFill>
              </a:rPr>
              <a:t>?</a:t>
            </a:r>
            <a:endParaRPr lang="en-GB" dirty="0">
              <a:solidFill>
                <a:srgbClr val="33CCCC"/>
              </a:solidFill>
            </a:endParaRPr>
          </a:p>
        </p:txBody>
      </p:sp>
      <p:sp>
        <p:nvSpPr>
          <p:cNvPr id="7" name="Rettangolo 6">
            <a:extLst>
              <a:ext uri="{FF2B5EF4-FFF2-40B4-BE49-F238E27FC236}">
                <a16:creationId xmlns="" xmlns:a16="http://schemas.microsoft.com/office/drawing/2014/main" id="{47229D5B-829C-B715-1C56-A931A00D1C1B}"/>
              </a:ext>
            </a:extLst>
          </p:cNvPr>
          <p:cNvSpPr/>
          <p:nvPr/>
        </p:nvSpPr>
        <p:spPr>
          <a:xfrm>
            <a:off x="539552" y="2204864"/>
            <a:ext cx="806489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 err="1"/>
              <a:t>Tämä</a:t>
            </a:r>
            <a:r>
              <a:rPr lang="en-US" dirty="0"/>
              <a:t> </a:t>
            </a:r>
            <a:r>
              <a:rPr lang="en-US" dirty="0" err="1"/>
              <a:t>laboratoriotutkimus</a:t>
            </a:r>
            <a:r>
              <a:rPr lang="en-US" dirty="0"/>
              <a:t> </a:t>
            </a:r>
            <a:r>
              <a:rPr lang="en-US" dirty="0" err="1"/>
              <a:t>keskittyy</a:t>
            </a:r>
            <a:r>
              <a:rPr lang="en-US" dirty="0"/>
              <a:t> </a:t>
            </a:r>
            <a:r>
              <a:rPr lang="en-US" dirty="0" err="1"/>
              <a:t>yhdisteeseen</a:t>
            </a:r>
            <a:r>
              <a:rPr lang="en-US" dirty="0"/>
              <a:t> LiCoO</a:t>
            </a:r>
            <a:r>
              <a:rPr lang="en-US" baseline="-25000" dirty="0"/>
              <a:t>2</a:t>
            </a:r>
            <a:endParaRPr lang="en-US" dirty="0"/>
          </a:p>
          <a:p>
            <a:pPr algn="just"/>
            <a:endParaRPr lang="en-US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/>
              <a:t>se on </a:t>
            </a:r>
            <a:r>
              <a:rPr lang="en-US" dirty="0" err="1"/>
              <a:t>LIB:n</a:t>
            </a:r>
            <a:r>
              <a:rPr lang="en-US" dirty="0"/>
              <a:t> </a:t>
            </a:r>
            <a:r>
              <a:rPr lang="en-US" dirty="0" err="1"/>
              <a:t>arvokkain</a:t>
            </a:r>
            <a:r>
              <a:rPr lang="en-US" dirty="0"/>
              <a:t> </a:t>
            </a:r>
            <a:r>
              <a:rPr lang="en-US" dirty="0" err="1"/>
              <a:t>komponentti</a:t>
            </a:r>
            <a:endParaRPr lang="en-US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/>
              <a:t>Se </a:t>
            </a:r>
            <a:r>
              <a:rPr lang="en-US" dirty="0" err="1"/>
              <a:t>muodostaa</a:t>
            </a:r>
            <a:r>
              <a:rPr lang="en-US" dirty="0"/>
              <a:t> </a:t>
            </a:r>
            <a:r>
              <a:rPr lang="en-US" dirty="0" err="1"/>
              <a:t>suuren</a:t>
            </a:r>
            <a:r>
              <a:rPr lang="en-US" dirty="0"/>
              <a:t> %-</a:t>
            </a:r>
            <a:r>
              <a:rPr lang="en-US" dirty="0" err="1"/>
              <a:t>osuuden</a:t>
            </a:r>
            <a:r>
              <a:rPr lang="en-US" dirty="0"/>
              <a:t> </a:t>
            </a:r>
            <a:r>
              <a:rPr lang="en-US" dirty="0" err="1"/>
              <a:t>LIB:n</a:t>
            </a:r>
            <a:r>
              <a:rPr lang="en-US" dirty="0"/>
              <a:t> </a:t>
            </a:r>
            <a:r>
              <a:rPr lang="en-US" dirty="0" err="1"/>
              <a:t>painosta</a:t>
            </a:r>
            <a:endParaRPr lang="en-US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/>
              <a:t>Se on </a:t>
            </a:r>
            <a:r>
              <a:rPr lang="en-US" dirty="0" err="1"/>
              <a:t>yleisin</a:t>
            </a:r>
            <a:r>
              <a:rPr lang="en-US" dirty="0"/>
              <a:t> ja </a:t>
            </a:r>
            <a:r>
              <a:rPr lang="en-US" dirty="0" err="1"/>
              <a:t>käytetyin</a:t>
            </a:r>
            <a:r>
              <a:rPr lang="en-US" dirty="0"/>
              <a:t> </a:t>
            </a:r>
            <a:r>
              <a:rPr lang="en-US" dirty="0" err="1"/>
              <a:t>kaupallisissa</a:t>
            </a:r>
            <a:r>
              <a:rPr lang="en-US" dirty="0"/>
              <a:t> </a:t>
            </a:r>
            <a:r>
              <a:rPr lang="en-US" dirty="0" err="1"/>
              <a:t>LIB:issä</a:t>
            </a:r>
            <a:endParaRPr lang="en-US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/>
              <a:t>Li ja Co </a:t>
            </a:r>
            <a:r>
              <a:rPr lang="en-US" dirty="0" err="1"/>
              <a:t>ovat</a:t>
            </a:r>
            <a:r>
              <a:rPr lang="en-US" dirty="0"/>
              <a:t> </a:t>
            </a:r>
            <a:r>
              <a:rPr lang="en-US" dirty="0" err="1"/>
              <a:t>kriittisimmät</a:t>
            </a:r>
            <a:r>
              <a:rPr lang="en-US" dirty="0"/>
              <a:t> </a:t>
            </a:r>
            <a:r>
              <a:rPr lang="en-US" dirty="0" err="1"/>
              <a:t>hintojen</a:t>
            </a:r>
            <a:r>
              <a:rPr lang="en-US" dirty="0"/>
              <a:t> </a:t>
            </a:r>
            <a:r>
              <a:rPr lang="en-US" dirty="0" err="1"/>
              <a:t>nousun</a:t>
            </a:r>
            <a:r>
              <a:rPr lang="en-US" dirty="0"/>
              <a:t>, </a:t>
            </a:r>
            <a:r>
              <a:rPr lang="en-US" dirty="0" err="1"/>
              <a:t>saatavuuden</a:t>
            </a:r>
            <a:r>
              <a:rPr lang="en-US" dirty="0"/>
              <a:t> ja </a:t>
            </a:r>
            <a:r>
              <a:rPr lang="en-US" dirty="0" err="1"/>
              <a:t>luonnon</a:t>
            </a:r>
            <a:r>
              <a:rPr lang="en-US" dirty="0"/>
              <a:t> </a:t>
            </a:r>
            <a:r>
              <a:rPr lang="en-US" dirty="0" err="1"/>
              <a:t>esiintymien</a:t>
            </a:r>
            <a:r>
              <a:rPr lang="en-US" dirty="0"/>
              <a:t> </a:t>
            </a:r>
            <a:r>
              <a:rPr lang="en-US" dirty="0" err="1"/>
              <a:t>lokalisoitumisen</a:t>
            </a:r>
            <a:r>
              <a:rPr lang="en-US" dirty="0"/>
              <a:t> </a:t>
            </a:r>
            <a:r>
              <a:rPr lang="en-US" dirty="0" err="1"/>
              <a:t>kannalta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0993963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="" xmlns:a16="http://schemas.microsoft.com/office/drawing/2014/main" id="{761C6719-9D11-1B47-CA37-8300F231A16D}"/>
              </a:ext>
            </a:extLst>
          </p:cNvPr>
          <p:cNvSpPr/>
          <p:nvPr/>
        </p:nvSpPr>
        <p:spPr>
          <a:xfrm>
            <a:off x="380006" y="1268760"/>
            <a:ext cx="8512474" cy="5184576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7083AA2A-23C9-45F5-B320-2AFC45A7E0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 err="1">
                <a:solidFill>
                  <a:srgbClr val="33CCCC"/>
                </a:solidFill>
              </a:rPr>
              <a:t>Päätavoite</a:t>
            </a:r>
            <a:endParaRPr lang="en-GB" dirty="0">
              <a:solidFill>
                <a:srgbClr val="33CCCC"/>
              </a:solidFill>
            </a:endParaRPr>
          </a:p>
        </p:txBody>
      </p:sp>
      <p:sp>
        <p:nvSpPr>
          <p:cNvPr id="7" name="Rettangolo 6">
            <a:extLst>
              <a:ext uri="{FF2B5EF4-FFF2-40B4-BE49-F238E27FC236}">
                <a16:creationId xmlns="" xmlns:a16="http://schemas.microsoft.com/office/drawing/2014/main" id="{47229D5B-829C-B715-1C56-A931A00D1C1B}"/>
              </a:ext>
            </a:extLst>
          </p:cNvPr>
          <p:cNvSpPr/>
          <p:nvPr/>
        </p:nvSpPr>
        <p:spPr>
          <a:xfrm>
            <a:off x="755576" y="2690336"/>
            <a:ext cx="763284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 err="1"/>
              <a:t>Laboratoriotyön</a:t>
            </a:r>
            <a:r>
              <a:rPr lang="en-US" dirty="0"/>
              <a:t> </a:t>
            </a:r>
            <a:r>
              <a:rPr lang="en-US" dirty="0" err="1"/>
              <a:t>tavoitteena</a:t>
            </a:r>
            <a:r>
              <a:rPr lang="en-US" dirty="0"/>
              <a:t> on </a:t>
            </a:r>
            <a:r>
              <a:rPr lang="en-US" dirty="0" err="1"/>
              <a:t>käsitellä</a:t>
            </a:r>
            <a:r>
              <a:rPr lang="en-US" dirty="0"/>
              <a:t> LiCoO</a:t>
            </a:r>
            <a:r>
              <a:rPr lang="en-US" baseline="-25000" dirty="0"/>
              <a:t>2</a:t>
            </a:r>
            <a:r>
              <a:rPr lang="en-US" dirty="0"/>
              <a:t>-jauhe ja </a:t>
            </a:r>
            <a:r>
              <a:rPr lang="en-US" dirty="0" err="1"/>
              <a:t>ottaa</a:t>
            </a:r>
            <a:r>
              <a:rPr lang="en-US" dirty="0"/>
              <a:t> </a:t>
            </a:r>
            <a:r>
              <a:rPr lang="en-US" dirty="0" err="1"/>
              <a:t>talteen</a:t>
            </a:r>
            <a:r>
              <a:rPr lang="en-US" dirty="0"/>
              <a:t> </a:t>
            </a:r>
            <a:r>
              <a:rPr lang="en-US" dirty="0" err="1"/>
              <a:t>litium</a:t>
            </a:r>
            <a:r>
              <a:rPr lang="en-US" dirty="0"/>
              <a:t> ja </a:t>
            </a:r>
            <a:r>
              <a:rPr lang="en-US" dirty="0" err="1"/>
              <a:t>koboltti</a:t>
            </a:r>
            <a:r>
              <a:rPr lang="en-US" dirty="0"/>
              <a:t> </a:t>
            </a:r>
            <a:r>
              <a:rPr lang="en-US" dirty="0" err="1"/>
              <a:t>puhtaassa</a:t>
            </a:r>
            <a:r>
              <a:rPr lang="en-US" dirty="0"/>
              <a:t> </a:t>
            </a:r>
            <a:r>
              <a:rPr lang="en-US" dirty="0" err="1"/>
              <a:t>muodossa</a:t>
            </a:r>
            <a:r>
              <a:rPr lang="en-US" dirty="0"/>
              <a:t> (</a:t>
            </a:r>
            <a:r>
              <a:rPr lang="en-US" dirty="0" err="1"/>
              <a:t>esim</a:t>
            </a:r>
            <a:r>
              <a:rPr lang="en-US" dirty="0"/>
              <a:t>. </a:t>
            </a:r>
            <a:r>
              <a:rPr lang="en-US" dirty="0" err="1"/>
              <a:t>Litium-suola</a:t>
            </a:r>
            <a:r>
              <a:rPr lang="en-US" dirty="0"/>
              <a:t> ja </a:t>
            </a:r>
            <a:r>
              <a:rPr lang="en-US" dirty="0" err="1"/>
              <a:t>kobolttisuola</a:t>
            </a:r>
            <a:r>
              <a:rPr lang="en-US" dirty="0"/>
              <a:t>).</a:t>
            </a:r>
          </a:p>
          <a:p>
            <a:pPr algn="just"/>
            <a:endParaRPr lang="en-US" dirty="0"/>
          </a:p>
          <a:p>
            <a:pPr algn="just"/>
            <a:r>
              <a:rPr lang="en-US" dirty="0" err="1"/>
              <a:t>Nämä</a:t>
            </a:r>
            <a:r>
              <a:rPr lang="en-US" dirty="0"/>
              <a:t> </a:t>
            </a:r>
            <a:r>
              <a:rPr lang="en-US" dirty="0" err="1"/>
              <a:t>suolat</a:t>
            </a:r>
            <a:r>
              <a:rPr lang="en-US" dirty="0"/>
              <a:t> </a:t>
            </a:r>
            <a:r>
              <a:rPr lang="en-US" dirty="0" err="1"/>
              <a:t>voidaan</a:t>
            </a:r>
            <a:r>
              <a:rPr lang="en-US" dirty="0"/>
              <a:t> </a:t>
            </a:r>
            <a:r>
              <a:rPr lang="en-US" dirty="0" err="1"/>
              <a:t>saattaa</a:t>
            </a:r>
            <a:r>
              <a:rPr lang="en-US" dirty="0"/>
              <a:t> </a:t>
            </a:r>
            <a:r>
              <a:rPr lang="en-US" dirty="0" err="1"/>
              <a:t>markkinoille</a:t>
            </a:r>
            <a:r>
              <a:rPr lang="en-US" dirty="0"/>
              <a:t> tai </a:t>
            </a:r>
            <a:r>
              <a:rPr lang="en-US" dirty="0" err="1"/>
              <a:t>käyttää</a:t>
            </a:r>
            <a:r>
              <a:rPr lang="en-US" dirty="0"/>
              <a:t> </a:t>
            </a:r>
            <a:r>
              <a:rPr lang="en-US" dirty="0" err="1"/>
              <a:t>uuden</a:t>
            </a:r>
            <a:r>
              <a:rPr lang="en-US" dirty="0"/>
              <a:t> LiCoO</a:t>
            </a:r>
            <a:r>
              <a:rPr lang="en-US" baseline="-25000" dirty="0"/>
              <a:t>2</a:t>
            </a:r>
            <a:r>
              <a:rPr lang="en-US" dirty="0"/>
              <a:t>-erän </a:t>
            </a:r>
            <a:r>
              <a:rPr lang="en-US" dirty="0" err="1"/>
              <a:t>synteesiin</a:t>
            </a:r>
            <a:r>
              <a:rPr lang="en-US" dirty="0"/>
              <a:t> </a:t>
            </a:r>
            <a:r>
              <a:rPr lang="en-US" dirty="0" err="1"/>
              <a:t>kiertotalousjärjestelmän</a:t>
            </a:r>
            <a:r>
              <a:rPr lang="en-US" dirty="0"/>
              <a:t> </a:t>
            </a:r>
            <a:r>
              <a:rPr lang="en-US" dirty="0" err="1"/>
              <a:t>kannalta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7254237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ttangolo 43">
            <a:extLst>
              <a:ext uri="{FF2B5EF4-FFF2-40B4-BE49-F238E27FC236}">
                <a16:creationId xmlns="" xmlns:a16="http://schemas.microsoft.com/office/drawing/2014/main" id="{FBCAF098-8E72-6BDB-E23C-48BCC1BEC893}"/>
              </a:ext>
            </a:extLst>
          </p:cNvPr>
          <p:cNvSpPr/>
          <p:nvPr/>
        </p:nvSpPr>
        <p:spPr>
          <a:xfrm>
            <a:off x="380006" y="1268760"/>
            <a:ext cx="8512474" cy="5184576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3" name="Immagine 42" descr="Immagine che contiene testo&#10;&#10;Descrizione generata automaticamente">
            <a:extLst>
              <a:ext uri="{FF2B5EF4-FFF2-40B4-BE49-F238E27FC236}">
                <a16:creationId xmlns="" xmlns:a16="http://schemas.microsoft.com/office/drawing/2014/main" id="{07F84FD2-1446-3418-4BEE-7CD93BE486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0636" y="3405432"/>
            <a:ext cx="1296144" cy="936558"/>
          </a:xfrm>
          <a:prstGeom prst="rect">
            <a:avLst/>
          </a:prstGeom>
        </p:spPr>
      </p:pic>
      <p:grpSp>
        <p:nvGrpSpPr>
          <p:cNvPr id="33" name="Gruppo 32">
            <a:extLst>
              <a:ext uri="{FF2B5EF4-FFF2-40B4-BE49-F238E27FC236}">
                <a16:creationId xmlns="" xmlns:a16="http://schemas.microsoft.com/office/drawing/2014/main" id="{790102A3-6953-5EE6-407D-89EB0A9C2316}"/>
              </a:ext>
            </a:extLst>
          </p:cNvPr>
          <p:cNvGrpSpPr/>
          <p:nvPr/>
        </p:nvGrpSpPr>
        <p:grpSpPr>
          <a:xfrm>
            <a:off x="2908311" y="2983610"/>
            <a:ext cx="1894325" cy="1968193"/>
            <a:chOff x="-1816879" y="1524402"/>
            <a:chExt cx="1894325" cy="1968193"/>
          </a:xfrm>
        </p:grpSpPr>
        <p:pic>
          <p:nvPicPr>
            <p:cNvPr id="29" name="Immagine 28" descr="Immagine che contiene testo, cosmetico&#10;&#10;Descrizione generata automaticamente">
              <a:extLst>
                <a:ext uri="{FF2B5EF4-FFF2-40B4-BE49-F238E27FC236}">
                  <a16:creationId xmlns="" xmlns:a16="http://schemas.microsoft.com/office/drawing/2014/main" id="{D38CB599-109B-8C2C-1B9F-870787B7241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04549" y="2044522"/>
              <a:ext cx="1384555" cy="778812"/>
            </a:xfrm>
            <a:prstGeom prst="rect">
              <a:avLst/>
            </a:prstGeom>
          </p:spPr>
        </p:pic>
        <p:sp>
          <p:nvSpPr>
            <p:cNvPr id="30" name="Ovale 29">
              <a:extLst>
                <a:ext uri="{FF2B5EF4-FFF2-40B4-BE49-F238E27FC236}">
                  <a16:creationId xmlns="" xmlns:a16="http://schemas.microsoft.com/office/drawing/2014/main" id="{9FEFDFBB-CA1C-1C51-1EFE-B9237EE4503A}"/>
                </a:ext>
              </a:extLst>
            </p:cNvPr>
            <p:cNvSpPr/>
            <p:nvPr/>
          </p:nvSpPr>
          <p:spPr>
            <a:xfrm>
              <a:off x="-1816879" y="1524402"/>
              <a:ext cx="1894325" cy="1968193"/>
            </a:xfrm>
            <a:prstGeom prst="ellipse">
              <a:avLst/>
            </a:prstGeom>
            <a:noFill/>
            <a:ln w="63500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1" name="Immagine 40">
            <a:extLst>
              <a:ext uri="{FF2B5EF4-FFF2-40B4-BE49-F238E27FC236}">
                <a16:creationId xmlns="" xmlns:a16="http://schemas.microsoft.com/office/drawing/2014/main" id="{F14F033D-2236-ADD2-CFBB-51D373FD66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4497" y="3458816"/>
            <a:ext cx="1182748" cy="882512"/>
          </a:xfrm>
          <a:prstGeom prst="rect">
            <a:avLst/>
          </a:prstGeom>
        </p:spPr>
      </p:pic>
      <p:pic>
        <p:nvPicPr>
          <p:cNvPr id="39" name="Immagine 38">
            <a:extLst>
              <a:ext uri="{FF2B5EF4-FFF2-40B4-BE49-F238E27FC236}">
                <a16:creationId xmlns="" xmlns:a16="http://schemas.microsoft.com/office/drawing/2014/main" id="{6D550E91-BFDF-C54B-8AC2-09D39B66429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8397" y="3279302"/>
            <a:ext cx="1240388" cy="1240388"/>
          </a:xfrm>
          <a:prstGeom prst="rect">
            <a:avLst/>
          </a:prstGeom>
        </p:spPr>
      </p:pic>
      <p:pic>
        <p:nvPicPr>
          <p:cNvPr id="27" name="Immagine 26">
            <a:extLst>
              <a:ext uri="{FF2B5EF4-FFF2-40B4-BE49-F238E27FC236}">
                <a16:creationId xmlns="" xmlns:a16="http://schemas.microsoft.com/office/drawing/2014/main" id="{D37540DF-5EEB-D298-D6EF-7D76EA0A43D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84" r="65857"/>
          <a:stretch/>
        </p:blipFill>
        <p:spPr>
          <a:xfrm rot="2632290">
            <a:off x="2101140" y="3223340"/>
            <a:ext cx="519831" cy="1288878"/>
          </a:xfrm>
          <a:prstGeom prst="rect">
            <a:avLst/>
          </a:prstGeom>
        </p:spPr>
      </p:pic>
      <p:pic>
        <p:nvPicPr>
          <p:cNvPr id="20" name="Immagine 19">
            <a:extLst>
              <a:ext uri="{FF2B5EF4-FFF2-40B4-BE49-F238E27FC236}">
                <a16:creationId xmlns="" xmlns:a16="http://schemas.microsoft.com/office/drawing/2014/main" id="{E42D0D15-E90C-6475-D75C-74E7B7F4312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13" y="3450991"/>
            <a:ext cx="1638925" cy="9138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7083AA2A-23C9-45F5-B320-2AFC45A7E0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err="1">
                <a:solidFill>
                  <a:srgbClr val="33CCCC"/>
                </a:solidFill>
              </a:rPr>
              <a:t>Esikäsittely</a:t>
            </a:r>
            <a:r>
              <a:rPr lang="it-IT" dirty="0">
                <a:solidFill>
                  <a:srgbClr val="33CCCC"/>
                </a:solidFill>
              </a:rPr>
              <a:t> </a:t>
            </a:r>
            <a:r>
              <a:rPr lang="it-IT" dirty="0" err="1">
                <a:solidFill>
                  <a:srgbClr val="33CCCC"/>
                </a:solidFill>
              </a:rPr>
              <a:t>laboratoriomittakaavassa</a:t>
            </a:r>
            <a:endParaRPr lang="en-GB" dirty="0">
              <a:solidFill>
                <a:srgbClr val="33CCCC"/>
              </a:solidFill>
            </a:endParaRPr>
          </a:p>
        </p:txBody>
      </p:sp>
      <p:sp>
        <p:nvSpPr>
          <p:cNvPr id="7" name="Rettangolo 6">
            <a:extLst>
              <a:ext uri="{FF2B5EF4-FFF2-40B4-BE49-F238E27FC236}">
                <a16:creationId xmlns="" xmlns:a16="http://schemas.microsoft.com/office/drawing/2014/main" id="{47229D5B-829C-B715-1C56-A931A00D1C1B}"/>
              </a:ext>
            </a:extLst>
          </p:cNvPr>
          <p:cNvSpPr/>
          <p:nvPr/>
        </p:nvSpPr>
        <p:spPr>
          <a:xfrm>
            <a:off x="215215" y="1569566"/>
            <a:ext cx="863304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 err="1"/>
              <a:t>Katodin</a:t>
            </a:r>
            <a:r>
              <a:rPr lang="en-US" dirty="0"/>
              <a:t> </a:t>
            </a:r>
            <a:r>
              <a:rPr lang="en-US" dirty="0" err="1"/>
              <a:t>materiaalien</a:t>
            </a:r>
            <a:r>
              <a:rPr lang="en-US" dirty="0"/>
              <a:t> </a:t>
            </a:r>
            <a:r>
              <a:rPr lang="en-US" dirty="0" err="1"/>
              <a:t>keräys</a:t>
            </a:r>
            <a:r>
              <a:rPr lang="en-US" dirty="0"/>
              <a:t> </a:t>
            </a:r>
            <a:r>
              <a:rPr lang="en-US" dirty="0" err="1"/>
              <a:t>käytetyistä</a:t>
            </a:r>
            <a:r>
              <a:rPr lang="en-US" dirty="0"/>
              <a:t> </a:t>
            </a:r>
            <a:r>
              <a:rPr lang="en-US" dirty="0" err="1"/>
              <a:t>paristoista</a:t>
            </a:r>
            <a:r>
              <a:rPr lang="en-US" dirty="0"/>
              <a:t> </a:t>
            </a:r>
            <a:r>
              <a:rPr lang="en-US" dirty="0" err="1"/>
              <a:t>vaatii</a:t>
            </a:r>
            <a:r>
              <a:rPr lang="en-US" dirty="0"/>
              <a:t> </a:t>
            </a:r>
            <a:r>
              <a:rPr lang="en-US" dirty="0" err="1"/>
              <a:t>monia</a:t>
            </a:r>
            <a:r>
              <a:rPr lang="en-US" dirty="0"/>
              <a:t> </a:t>
            </a:r>
            <a:r>
              <a:rPr lang="en-US" dirty="0" err="1"/>
              <a:t>vaiheita</a:t>
            </a:r>
            <a:r>
              <a:rPr lang="en-US" dirty="0"/>
              <a:t>. </a:t>
            </a:r>
            <a:r>
              <a:rPr lang="en-US" dirty="0" err="1"/>
              <a:t>Kaikkia</a:t>
            </a:r>
            <a:r>
              <a:rPr lang="en-US" dirty="0"/>
              <a:t> </a:t>
            </a:r>
            <a:r>
              <a:rPr lang="en-US" dirty="0" err="1"/>
              <a:t>näitä</a:t>
            </a:r>
            <a:r>
              <a:rPr lang="en-US" dirty="0"/>
              <a:t> </a:t>
            </a:r>
            <a:r>
              <a:rPr lang="en-US" dirty="0" err="1"/>
              <a:t>vaiheita</a:t>
            </a:r>
            <a:r>
              <a:rPr lang="en-US" dirty="0"/>
              <a:t> </a:t>
            </a:r>
            <a:r>
              <a:rPr lang="en-US" dirty="0" err="1"/>
              <a:t>kutsutaan</a:t>
            </a:r>
            <a:r>
              <a:rPr lang="en-US" dirty="0"/>
              <a:t> "</a:t>
            </a:r>
            <a:r>
              <a:rPr lang="en-US" dirty="0" err="1"/>
              <a:t>esikäsittelyiksi</a:t>
            </a:r>
            <a:r>
              <a:rPr lang="en-US" dirty="0"/>
              <a:t>". </a:t>
            </a:r>
            <a:r>
              <a:rPr lang="en-US" dirty="0" err="1"/>
              <a:t>Vaiheet</a:t>
            </a:r>
            <a:r>
              <a:rPr lang="en-US" dirty="0"/>
              <a:t> </a:t>
            </a:r>
            <a:r>
              <a:rPr lang="en-US" dirty="0" err="1"/>
              <a:t>ovat</a:t>
            </a:r>
            <a:r>
              <a:rPr lang="en-US" dirty="0"/>
              <a:t> </a:t>
            </a:r>
            <a:r>
              <a:rPr lang="en-US" dirty="0" err="1"/>
              <a:t>pakollisia</a:t>
            </a:r>
            <a:r>
              <a:rPr lang="en-US" dirty="0"/>
              <a:t> </a:t>
            </a:r>
            <a:r>
              <a:rPr lang="en-US" dirty="0" err="1"/>
              <a:t>turvallisuussyistä</a:t>
            </a:r>
            <a:r>
              <a:rPr lang="en-US" dirty="0"/>
              <a:t>.</a:t>
            </a:r>
          </a:p>
          <a:p>
            <a:pPr algn="just"/>
            <a:endParaRPr lang="en-US" dirty="0"/>
          </a:p>
        </p:txBody>
      </p:sp>
      <p:sp>
        <p:nvSpPr>
          <p:cNvPr id="3" name="Ovale 2">
            <a:extLst>
              <a:ext uri="{FF2B5EF4-FFF2-40B4-BE49-F238E27FC236}">
                <a16:creationId xmlns="" xmlns:a16="http://schemas.microsoft.com/office/drawing/2014/main" id="{E3DFFE50-F18F-C580-F715-535367172123}"/>
              </a:ext>
            </a:extLst>
          </p:cNvPr>
          <p:cNvSpPr/>
          <p:nvPr/>
        </p:nvSpPr>
        <p:spPr>
          <a:xfrm>
            <a:off x="215215" y="3254752"/>
            <a:ext cx="1296144" cy="1296144"/>
          </a:xfrm>
          <a:prstGeom prst="ellipse">
            <a:avLst/>
          </a:prstGeom>
          <a:noFill/>
          <a:ln w="38100">
            <a:solidFill>
              <a:srgbClr val="33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e 4">
            <a:extLst>
              <a:ext uri="{FF2B5EF4-FFF2-40B4-BE49-F238E27FC236}">
                <a16:creationId xmlns="" xmlns:a16="http://schemas.microsoft.com/office/drawing/2014/main" id="{A752566D-4A28-2E73-2D44-DA68DD251276}"/>
              </a:ext>
            </a:extLst>
          </p:cNvPr>
          <p:cNvSpPr/>
          <p:nvPr/>
        </p:nvSpPr>
        <p:spPr>
          <a:xfrm>
            <a:off x="1712983" y="3254752"/>
            <a:ext cx="1296144" cy="1296144"/>
          </a:xfrm>
          <a:prstGeom prst="ellipse">
            <a:avLst/>
          </a:prstGeom>
          <a:noFill/>
          <a:ln w="38100">
            <a:solidFill>
              <a:srgbClr val="33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e 5">
            <a:extLst>
              <a:ext uri="{FF2B5EF4-FFF2-40B4-BE49-F238E27FC236}">
                <a16:creationId xmlns="" xmlns:a16="http://schemas.microsoft.com/office/drawing/2014/main" id="{E9CCB00E-614F-1387-D97A-E525E4BA27ED}"/>
              </a:ext>
            </a:extLst>
          </p:cNvPr>
          <p:cNvSpPr/>
          <p:nvPr/>
        </p:nvSpPr>
        <p:spPr>
          <a:xfrm>
            <a:off x="3210751" y="3259832"/>
            <a:ext cx="1296144" cy="1296144"/>
          </a:xfrm>
          <a:prstGeom prst="ellipse">
            <a:avLst/>
          </a:prstGeom>
          <a:noFill/>
          <a:ln w="38100">
            <a:solidFill>
              <a:srgbClr val="33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e 7">
            <a:extLst>
              <a:ext uri="{FF2B5EF4-FFF2-40B4-BE49-F238E27FC236}">
                <a16:creationId xmlns="" xmlns:a16="http://schemas.microsoft.com/office/drawing/2014/main" id="{C41C5DAE-41B9-757F-935A-52ABA133DFD3}"/>
              </a:ext>
            </a:extLst>
          </p:cNvPr>
          <p:cNvSpPr/>
          <p:nvPr/>
        </p:nvSpPr>
        <p:spPr>
          <a:xfrm>
            <a:off x="4708519" y="3259832"/>
            <a:ext cx="1296144" cy="1296144"/>
          </a:xfrm>
          <a:prstGeom prst="ellipse">
            <a:avLst/>
          </a:prstGeom>
          <a:noFill/>
          <a:ln w="38100">
            <a:solidFill>
              <a:srgbClr val="33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e 8">
            <a:extLst>
              <a:ext uri="{FF2B5EF4-FFF2-40B4-BE49-F238E27FC236}">
                <a16:creationId xmlns="" xmlns:a16="http://schemas.microsoft.com/office/drawing/2014/main" id="{6930B627-89A8-C5C9-C6A2-EE1B3059130A}"/>
              </a:ext>
            </a:extLst>
          </p:cNvPr>
          <p:cNvSpPr/>
          <p:nvPr/>
        </p:nvSpPr>
        <p:spPr>
          <a:xfrm>
            <a:off x="6170576" y="3254752"/>
            <a:ext cx="1296144" cy="1296144"/>
          </a:xfrm>
          <a:prstGeom prst="ellipse">
            <a:avLst/>
          </a:prstGeom>
          <a:noFill/>
          <a:ln w="38100">
            <a:solidFill>
              <a:srgbClr val="33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e 9">
            <a:extLst>
              <a:ext uri="{FF2B5EF4-FFF2-40B4-BE49-F238E27FC236}">
                <a16:creationId xmlns="" xmlns:a16="http://schemas.microsoft.com/office/drawing/2014/main" id="{955C8D15-D729-C924-B91E-6A5ABC02DE59}"/>
              </a:ext>
            </a:extLst>
          </p:cNvPr>
          <p:cNvSpPr/>
          <p:nvPr/>
        </p:nvSpPr>
        <p:spPr>
          <a:xfrm>
            <a:off x="7668344" y="3254752"/>
            <a:ext cx="1296144" cy="1296144"/>
          </a:xfrm>
          <a:prstGeom prst="ellipse">
            <a:avLst/>
          </a:prstGeom>
          <a:noFill/>
          <a:ln w="38100">
            <a:solidFill>
              <a:srgbClr val="33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ttangolo 10">
            <a:extLst>
              <a:ext uri="{FF2B5EF4-FFF2-40B4-BE49-F238E27FC236}">
                <a16:creationId xmlns="" xmlns:a16="http://schemas.microsoft.com/office/drawing/2014/main" id="{0E083ED9-376F-E9F7-FC3F-D11FECF4CF6E}"/>
              </a:ext>
            </a:extLst>
          </p:cNvPr>
          <p:cNvSpPr/>
          <p:nvPr/>
        </p:nvSpPr>
        <p:spPr>
          <a:xfrm>
            <a:off x="259440" y="4797152"/>
            <a:ext cx="293917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 err="1"/>
              <a:t>Paristojen</a:t>
            </a:r>
            <a:r>
              <a:rPr lang="en-US" dirty="0"/>
              <a:t> </a:t>
            </a:r>
            <a:r>
              <a:rPr lang="en-US" dirty="0" err="1"/>
              <a:t>keräys</a:t>
            </a:r>
            <a:r>
              <a:rPr lang="en-US" dirty="0"/>
              <a:t> (</a:t>
            </a:r>
            <a:r>
              <a:rPr lang="en-US" dirty="0" err="1"/>
              <a:t>ei</a:t>
            </a:r>
            <a:r>
              <a:rPr lang="en-US" dirty="0"/>
              <a:t> </a:t>
            </a:r>
            <a:r>
              <a:rPr lang="en-US" dirty="0" err="1"/>
              <a:t>aina</a:t>
            </a:r>
            <a:r>
              <a:rPr lang="en-US" dirty="0"/>
              <a:t> </a:t>
            </a:r>
            <a:r>
              <a:rPr lang="en-US" dirty="0" err="1"/>
              <a:t>helppoa</a:t>
            </a:r>
            <a:r>
              <a:rPr lang="en-US" dirty="0"/>
              <a:t>)</a:t>
            </a:r>
          </a:p>
          <a:p>
            <a:pPr algn="just"/>
            <a:endParaRPr lang="en-US" dirty="0"/>
          </a:p>
          <a:p>
            <a:pPr algn="just"/>
            <a:endParaRPr lang="en-US" dirty="0"/>
          </a:p>
        </p:txBody>
      </p:sp>
      <p:sp>
        <p:nvSpPr>
          <p:cNvPr id="12" name="Rettangolo 11">
            <a:extLst>
              <a:ext uri="{FF2B5EF4-FFF2-40B4-BE49-F238E27FC236}">
                <a16:creationId xmlns="" xmlns:a16="http://schemas.microsoft.com/office/drawing/2014/main" id="{11E4A236-5B80-DFBE-42A0-E4F17AF7618F}"/>
              </a:ext>
            </a:extLst>
          </p:cNvPr>
          <p:cNvSpPr/>
          <p:nvPr/>
        </p:nvSpPr>
        <p:spPr>
          <a:xfrm>
            <a:off x="1228382" y="2286968"/>
            <a:ext cx="262694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 err="1"/>
              <a:t>Varauksen</a:t>
            </a:r>
            <a:r>
              <a:rPr lang="en-US" dirty="0"/>
              <a:t> </a:t>
            </a:r>
            <a:r>
              <a:rPr lang="en-US" dirty="0" err="1"/>
              <a:t>purkaminen</a:t>
            </a:r>
            <a:r>
              <a:rPr lang="en-US" dirty="0"/>
              <a:t> (</a:t>
            </a:r>
            <a:r>
              <a:rPr lang="en-US" dirty="0" err="1"/>
              <a:t>turvalliseksi</a:t>
            </a:r>
            <a:r>
              <a:rPr lang="en-US" dirty="0"/>
              <a:t> </a:t>
            </a:r>
            <a:r>
              <a:rPr lang="en-US" dirty="0" err="1"/>
              <a:t>tekeminen</a:t>
            </a:r>
            <a:r>
              <a:rPr lang="en-US" dirty="0"/>
              <a:t>)</a:t>
            </a:r>
          </a:p>
          <a:p>
            <a:pPr algn="just"/>
            <a:endParaRPr lang="en-US" dirty="0"/>
          </a:p>
        </p:txBody>
      </p:sp>
      <p:sp>
        <p:nvSpPr>
          <p:cNvPr id="13" name="Rettangolo 12">
            <a:extLst>
              <a:ext uri="{FF2B5EF4-FFF2-40B4-BE49-F238E27FC236}">
                <a16:creationId xmlns="" xmlns:a16="http://schemas.microsoft.com/office/drawing/2014/main" id="{B7A04476-9642-1E64-1DD2-457EAF7D827A}"/>
              </a:ext>
            </a:extLst>
          </p:cNvPr>
          <p:cNvSpPr/>
          <p:nvPr/>
        </p:nvSpPr>
        <p:spPr>
          <a:xfrm>
            <a:off x="2184486" y="5517232"/>
            <a:ext cx="334867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 err="1"/>
              <a:t>Pariston</a:t>
            </a:r>
            <a:r>
              <a:rPr lang="en-US" dirty="0"/>
              <a:t> </a:t>
            </a:r>
            <a:r>
              <a:rPr lang="en-US" dirty="0" err="1"/>
              <a:t>avaaminen</a:t>
            </a:r>
            <a:r>
              <a:rPr lang="en-US" dirty="0"/>
              <a:t> argon-</a:t>
            </a:r>
            <a:r>
              <a:rPr lang="en-US" dirty="0" err="1"/>
              <a:t>suojakaasussa</a:t>
            </a:r>
            <a:r>
              <a:rPr lang="en-US" dirty="0"/>
              <a:t> (</a:t>
            </a:r>
            <a:r>
              <a:rPr lang="en-US" dirty="0" err="1"/>
              <a:t>räjähdyksen</a:t>
            </a:r>
            <a:r>
              <a:rPr lang="en-US" dirty="0"/>
              <a:t> </a:t>
            </a:r>
            <a:r>
              <a:rPr lang="en-US" dirty="0" err="1"/>
              <a:t>välttäminen</a:t>
            </a:r>
            <a:r>
              <a:rPr lang="en-US" dirty="0"/>
              <a:t>)</a:t>
            </a:r>
          </a:p>
          <a:p>
            <a:pPr algn="just"/>
            <a:endParaRPr lang="en-US" dirty="0"/>
          </a:p>
        </p:txBody>
      </p:sp>
      <p:cxnSp>
        <p:nvCxnSpPr>
          <p:cNvPr id="15" name="Connettore 2 14">
            <a:extLst>
              <a:ext uri="{FF2B5EF4-FFF2-40B4-BE49-F238E27FC236}">
                <a16:creationId xmlns="" xmlns:a16="http://schemas.microsoft.com/office/drawing/2014/main" id="{8D9CB407-F262-E5AE-E1DA-C223567FF000}"/>
              </a:ext>
            </a:extLst>
          </p:cNvPr>
          <p:cNvCxnSpPr>
            <a:stCxn id="3" idx="4"/>
          </p:cNvCxnSpPr>
          <p:nvPr/>
        </p:nvCxnSpPr>
        <p:spPr>
          <a:xfrm>
            <a:off x="863287" y="4550896"/>
            <a:ext cx="0" cy="283131"/>
          </a:xfrm>
          <a:prstGeom prst="straightConnector1">
            <a:avLst/>
          </a:prstGeom>
          <a:ln w="38100">
            <a:solidFill>
              <a:srgbClr val="33CC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2 15">
            <a:extLst>
              <a:ext uri="{FF2B5EF4-FFF2-40B4-BE49-F238E27FC236}">
                <a16:creationId xmlns="" xmlns:a16="http://schemas.microsoft.com/office/drawing/2014/main" id="{A0A3CDCC-67FE-1F8E-8282-86DFF536D752}"/>
              </a:ext>
            </a:extLst>
          </p:cNvPr>
          <p:cNvCxnSpPr>
            <a:cxnSpLocks/>
          </p:cNvCxnSpPr>
          <p:nvPr/>
        </p:nvCxnSpPr>
        <p:spPr>
          <a:xfrm>
            <a:off x="3858823" y="4550896"/>
            <a:ext cx="0" cy="966336"/>
          </a:xfrm>
          <a:prstGeom prst="straightConnector1">
            <a:avLst/>
          </a:prstGeom>
          <a:ln w="38100">
            <a:solidFill>
              <a:srgbClr val="33CC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2 16">
            <a:extLst>
              <a:ext uri="{FF2B5EF4-FFF2-40B4-BE49-F238E27FC236}">
                <a16:creationId xmlns="" xmlns:a16="http://schemas.microsoft.com/office/drawing/2014/main" id="{75A0662E-DEC7-B26D-948E-6391C813195D}"/>
              </a:ext>
            </a:extLst>
          </p:cNvPr>
          <p:cNvCxnSpPr/>
          <p:nvPr/>
        </p:nvCxnSpPr>
        <p:spPr>
          <a:xfrm>
            <a:off x="6806511" y="4550896"/>
            <a:ext cx="0" cy="283131"/>
          </a:xfrm>
          <a:prstGeom prst="straightConnector1">
            <a:avLst/>
          </a:prstGeom>
          <a:ln w="38100">
            <a:solidFill>
              <a:srgbClr val="33CC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2 18">
            <a:extLst>
              <a:ext uri="{FF2B5EF4-FFF2-40B4-BE49-F238E27FC236}">
                <a16:creationId xmlns="" xmlns:a16="http://schemas.microsoft.com/office/drawing/2014/main" id="{F64E451C-80DA-2777-B075-F90188F580FF}"/>
              </a:ext>
            </a:extLst>
          </p:cNvPr>
          <p:cNvCxnSpPr>
            <a:cxnSpLocks/>
          </p:cNvCxnSpPr>
          <p:nvPr/>
        </p:nvCxnSpPr>
        <p:spPr>
          <a:xfrm flipV="1">
            <a:off x="2361055" y="2916560"/>
            <a:ext cx="0" cy="338192"/>
          </a:xfrm>
          <a:prstGeom prst="straightConnector1">
            <a:avLst/>
          </a:prstGeom>
          <a:ln w="38100">
            <a:solidFill>
              <a:srgbClr val="33CC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ttore 2 20">
            <a:extLst>
              <a:ext uri="{FF2B5EF4-FFF2-40B4-BE49-F238E27FC236}">
                <a16:creationId xmlns="" xmlns:a16="http://schemas.microsoft.com/office/drawing/2014/main" id="{0C4F610F-52AC-34D4-BD8E-BD1E435E6B1E}"/>
              </a:ext>
            </a:extLst>
          </p:cNvPr>
          <p:cNvCxnSpPr>
            <a:cxnSpLocks/>
          </p:cNvCxnSpPr>
          <p:nvPr/>
        </p:nvCxnSpPr>
        <p:spPr>
          <a:xfrm flipV="1">
            <a:off x="5356591" y="2916560"/>
            <a:ext cx="0" cy="338192"/>
          </a:xfrm>
          <a:prstGeom prst="straightConnector1">
            <a:avLst/>
          </a:prstGeom>
          <a:ln w="38100">
            <a:solidFill>
              <a:srgbClr val="33CC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2 21">
            <a:extLst>
              <a:ext uri="{FF2B5EF4-FFF2-40B4-BE49-F238E27FC236}">
                <a16:creationId xmlns="" xmlns:a16="http://schemas.microsoft.com/office/drawing/2014/main" id="{D3CECE17-A4AF-23F3-B434-E0306354E5BF}"/>
              </a:ext>
            </a:extLst>
          </p:cNvPr>
          <p:cNvCxnSpPr>
            <a:cxnSpLocks/>
          </p:cNvCxnSpPr>
          <p:nvPr/>
        </p:nvCxnSpPr>
        <p:spPr>
          <a:xfrm flipV="1">
            <a:off x="8316416" y="2941110"/>
            <a:ext cx="0" cy="338192"/>
          </a:xfrm>
          <a:prstGeom prst="straightConnector1">
            <a:avLst/>
          </a:prstGeom>
          <a:ln w="38100">
            <a:solidFill>
              <a:srgbClr val="33CC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ttangolo 22">
            <a:extLst>
              <a:ext uri="{FF2B5EF4-FFF2-40B4-BE49-F238E27FC236}">
                <a16:creationId xmlns="" xmlns:a16="http://schemas.microsoft.com/office/drawing/2014/main" id="{03E5BF75-2447-0ED1-9543-522552446719}"/>
              </a:ext>
            </a:extLst>
          </p:cNvPr>
          <p:cNvSpPr/>
          <p:nvPr/>
        </p:nvSpPr>
        <p:spPr>
          <a:xfrm>
            <a:off x="4071031" y="2583654"/>
            <a:ext cx="23282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 err="1"/>
              <a:t>Elektrodien</a:t>
            </a:r>
            <a:r>
              <a:rPr lang="en-US" dirty="0"/>
              <a:t> </a:t>
            </a:r>
            <a:r>
              <a:rPr lang="en-US" dirty="0" err="1"/>
              <a:t>avaaminen</a:t>
            </a:r>
            <a:endParaRPr lang="en-US" dirty="0"/>
          </a:p>
          <a:p>
            <a:pPr algn="just"/>
            <a:endParaRPr lang="en-US" dirty="0"/>
          </a:p>
        </p:txBody>
      </p:sp>
      <p:sp>
        <p:nvSpPr>
          <p:cNvPr id="24" name="Rettangolo 23">
            <a:extLst>
              <a:ext uri="{FF2B5EF4-FFF2-40B4-BE49-F238E27FC236}">
                <a16:creationId xmlns="" xmlns:a16="http://schemas.microsoft.com/office/drawing/2014/main" id="{2229264D-B9CD-92C7-5432-B6A133DC1A3A}"/>
              </a:ext>
            </a:extLst>
          </p:cNvPr>
          <p:cNvSpPr/>
          <p:nvPr/>
        </p:nvSpPr>
        <p:spPr>
          <a:xfrm>
            <a:off x="6130636" y="4898687"/>
            <a:ext cx="22345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 err="1"/>
              <a:t>Katodin</a:t>
            </a:r>
            <a:r>
              <a:rPr lang="en-US" dirty="0"/>
              <a:t> </a:t>
            </a:r>
            <a:r>
              <a:rPr lang="en-US" dirty="0" err="1"/>
              <a:t>keräys</a:t>
            </a:r>
            <a:endParaRPr lang="en-US" dirty="0"/>
          </a:p>
          <a:p>
            <a:pPr algn="just"/>
            <a:endParaRPr lang="en-US" dirty="0"/>
          </a:p>
        </p:txBody>
      </p:sp>
      <p:sp>
        <p:nvSpPr>
          <p:cNvPr id="25" name="Rettangolo 24">
            <a:extLst>
              <a:ext uri="{FF2B5EF4-FFF2-40B4-BE49-F238E27FC236}">
                <a16:creationId xmlns="" xmlns:a16="http://schemas.microsoft.com/office/drawing/2014/main" id="{90066AA2-B8BE-E9AF-B872-FCC55BCCD33C}"/>
              </a:ext>
            </a:extLst>
          </p:cNvPr>
          <p:cNvSpPr/>
          <p:nvPr/>
        </p:nvSpPr>
        <p:spPr>
          <a:xfrm>
            <a:off x="6884427" y="2466370"/>
            <a:ext cx="259535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/>
              <a:t>LiCoO</a:t>
            </a:r>
            <a:r>
              <a:rPr lang="en-US" baseline="-25000" dirty="0"/>
              <a:t>2</a:t>
            </a:r>
            <a:r>
              <a:rPr lang="en-US" dirty="0"/>
              <a:t>:n </a:t>
            </a:r>
            <a:r>
              <a:rPr lang="en-US" dirty="0" err="1"/>
              <a:t>eristäminen</a:t>
            </a:r>
            <a:endParaRPr lang="en-US" dirty="0"/>
          </a:p>
          <a:p>
            <a:pPr algn="just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9935003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idx="1"/>
          </p:nvPr>
        </p:nvSpPr>
        <p:spPr>
          <a:xfrm>
            <a:off x="833183" y="404664"/>
            <a:ext cx="7715200" cy="1008112"/>
          </a:xfrm>
          <a:noFill/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it-IT" sz="4400" b="1" dirty="0" err="1">
                <a:solidFill>
                  <a:srgbClr val="33CCCC"/>
                </a:solidFill>
              </a:rPr>
              <a:t>Litium-paristoja</a:t>
            </a:r>
            <a:r>
              <a:rPr lang="it-IT" sz="4400" b="1" dirty="0">
                <a:solidFill>
                  <a:srgbClr val="33CCCC"/>
                </a:solidFill>
              </a:rPr>
              <a:t>…</a:t>
            </a:r>
            <a:r>
              <a:rPr lang="it-IT" sz="4400" b="1" dirty="0" err="1">
                <a:solidFill>
                  <a:srgbClr val="33CCCC"/>
                </a:solidFill>
              </a:rPr>
              <a:t>kaikkialla</a:t>
            </a:r>
            <a:r>
              <a:rPr lang="it-IT" sz="4400" b="1" dirty="0">
                <a:solidFill>
                  <a:srgbClr val="33CCCC"/>
                </a:solidFill>
              </a:rPr>
              <a:t> !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="" xmlns:a16="http://schemas.microsoft.com/office/drawing/2014/main" id="{51F142C2-B1E7-4D6C-8AB8-61737AA88B4C}"/>
              </a:ext>
            </a:extLst>
          </p:cNvPr>
          <p:cNvSpPr/>
          <p:nvPr/>
        </p:nvSpPr>
        <p:spPr>
          <a:xfrm>
            <a:off x="4453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 </a:t>
            </a:r>
          </a:p>
        </p:txBody>
      </p:sp>
      <p:sp>
        <p:nvSpPr>
          <p:cNvPr id="5" name="Rettangolo 4">
            <a:extLst>
              <a:ext uri="{FF2B5EF4-FFF2-40B4-BE49-F238E27FC236}">
                <a16:creationId xmlns="" xmlns:a16="http://schemas.microsoft.com/office/drawing/2014/main" id="{0B1BAE46-4FD5-4098-B5F7-DE0922F58702}"/>
              </a:ext>
            </a:extLst>
          </p:cNvPr>
          <p:cNvSpPr/>
          <p:nvPr/>
        </p:nvSpPr>
        <p:spPr>
          <a:xfrm>
            <a:off x="4453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 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="" xmlns:a16="http://schemas.microsoft.com/office/drawing/2014/main" id="{E1872B06-B6C4-9D66-A543-AFAB7901DEE6}"/>
              </a:ext>
            </a:extLst>
          </p:cNvPr>
          <p:cNvSpPr txBox="1"/>
          <p:nvPr/>
        </p:nvSpPr>
        <p:spPr>
          <a:xfrm>
            <a:off x="611560" y="1412776"/>
            <a:ext cx="792088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/>
              <a:t>Elektroniikkayhtiö</a:t>
            </a:r>
            <a:r>
              <a:rPr lang="en-US" dirty="0"/>
              <a:t> Sony </a:t>
            </a:r>
            <a:r>
              <a:rPr lang="en-US" dirty="0" err="1"/>
              <a:t>keksi</a:t>
            </a:r>
            <a:r>
              <a:rPr lang="en-US" dirty="0"/>
              <a:t> </a:t>
            </a:r>
            <a:r>
              <a:rPr lang="en-US" dirty="0" err="1"/>
              <a:t>Litium-paristot</a:t>
            </a:r>
            <a:r>
              <a:rPr lang="en-US" dirty="0"/>
              <a:t> (LIB) 80-luvulla ja </a:t>
            </a:r>
            <a:r>
              <a:rPr lang="en-US" dirty="0" err="1"/>
              <a:t>julkaisi</a:t>
            </a:r>
            <a:r>
              <a:rPr lang="en-US" dirty="0"/>
              <a:t> ne </a:t>
            </a:r>
            <a:r>
              <a:rPr lang="en-US" dirty="0" err="1"/>
              <a:t>markkinoille</a:t>
            </a:r>
            <a:r>
              <a:rPr lang="en-US" dirty="0"/>
              <a:t> </a:t>
            </a:r>
            <a:r>
              <a:rPr lang="en-US" dirty="0" err="1"/>
              <a:t>vuonna</a:t>
            </a:r>
            <a:r>
              <a:rPr lang="en-US" dirty="0"/>
              <a:t> 1991. </a:t>
            </a:r>
            <a:r>
              <a:rPr lang="en-US" dirty="0" err="1"/>
              <a:t>Siitä</a:t>
            </a:r>
            <a:r>
              <a:rPr lang="en-US" dirty="0"/>
              <a:t> </a:t>
            </a:r>
            <a:r>
              <a:rPr lang="en-US" dirty="0" err="1"/>
              <a:t>lähtien</a:t>
            </a:r>
            <a:r>
              <a:rPr lang="en-US" dirty="0"/>
              <a:t> </a:t>
            </a:r>
            <a:r>
              <a:rPr lang="en-US" dirty="0" err="1"/>
              <a:t>LIB:t</a:t>
            </a:r>
            <a:r>
              <a:rPr lang="en-US" dirty="0"/>
              <a:t> </a:t>
            </a:r>
            <a:r>
              <a:rPr lang="en-US" dirty="0" err="1"/>
              <a:t>ovat</a:t>
            </a:r>
            <a:r>
              <a:rPr lang="en-US" dirty="0"/>
              <a:t> </a:t>
            </a:r>
            <a:r>
              <a:rPr lang="en-US" dirty="0" err="1"/>
              <a:t>mullistaneet</a:t>
            </a:r>
            <a:r>
              <a:rPr lang="en-US" dirty="0"/>
              <a:t> </a:t>
            </a:r>
            <a:r>
              <a:rPr lang="en-US" dirty="0" err="1"/>
              <a:t>jokapäiväisen</a:t>
            </a:r>
            <a:r>
              <a:rPr lang="en-US" dirty="0"/>
              <a:t> </a:t>
            </a:r>
            <a:r>
              <a:rPr lang="en-US" dirty="0" err="1"/>
              <a:t>elämämme</a:t>
            </a:r>
            <a:r>
              <a:rPr lang="en-US" dirty="0"/>
              <a:t>. </a:t>
            </a:r>
            <a:r>
              <a:rPr lang="en-US" dirty="0" err="1"/>
              <a:t>Vuonna</a:t>
            </a:r>
            <a:r>
              <a:rPr lang="en-US" dirty="0"/>
              <a:t> 2019 John B. Goodenough, M. Stanley Whittingham ja Akira Yoshin </a:t>
            </a:r>
            <a:r>
              <a:rPr lang="en-US" dirty="0" err="1"/>
              <a:t>palkittiin</a:t>
            </a:r>
            <a:r>
              <a:rPr lang="en-US" dirty="0"/>
              <a:t> </a:t>
            </a:r>
            <a:r>
              <a:rPr lang="en-US" dirty="0" err="1"/>
              <a:t>kemian</a:t>
            </a:r>
            <a:r>
              <a:rPr lang="en-US" dirty="0"/>
              <a:t> Nobel-</a:t>
            </a:r>
            <a:r>
              <a:rPr lang="en-US" dirty="0" err="1"/>
              <a:t>palkinnolla</a:t>
            </a:r>
            <a:r>
              <a:rPr lang="en-US" dirty="0"/>
              <a:t> </a:t>
            </a:r>
            <a:r>
              <a:rPr lang="en-US" dirty="0" err="1"/>
              <a:t>LIB:jen</a:t>
            </a:r>
            <a:r>
              <a:rPr lang="en-US" dirty="0"/>
              <a:t> </a:t>
            </a:r>
            <a:r>
              <a:rPr lang="en-US" dirty="0" err="1"/>
              <a:t>kehittämisestä</a:t>
            </a:r>
            <a:r>
              <a:rPr lang="en-US" dirty="0"/>
              <a:t>.</a:t>
            </a:r>
          </a:p>
        </p:txBody>
      </p:sp>
      <p:pic>
        <p:nvPicPr>
          <p:cNvPr id="6" name="Immagine 5" descr="Immagine che contiene testo, libro&#10;&#10;Descrizione generata automaticamente">
            <a:extLst>
              <a:ext uri="{FF2B5EF4-FFF2-40B4-BE49-F238E27FC236}">
                <a16:creationId xmlns="" xmlns:a16="http://schemas.microsoft.com/office/drawing/2014/main" id="{35112382-FDC1-B0F2-D25F-4AAB58EB86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9908" y="3244334"/>
            <a:ext cx="2857500" cy="2857500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="" xmlns:a16="http://schemas.microsoft.com/office/drawing/2014/main" id="{5DE39A79-6284-FE23-70B7-694FD0A4101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01"/>
          <a:stretch/>
        </p:blipFill>
        <p:spPr>
          <a:xfrm>
            <a:off x="395536" y="2696022"/>
            <a:ext cx="5072918" cy="3757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714963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083AA2A-23C9-45F5-B320-2AFC45A7E0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err="1">
                <a:solidFill>
                  <a:srgbClr val="33CCCC"/>
                </a:solidFill>
              </a:rPr>
              <a:t>Laboratoriomittakaavan</a:t>
            </a:r>
            <a:r>
              <a:rPr lang="it-IT" dirty="0">
                <a:solidFill>
                  <a:srgbClr val="33CCCC"/>
                </a:solidFill>
              </a:rPr>
              <a:t> </a:t>
            </a:r>
            <a:r>
              <a:rPr lang="it-IT" dirty="0" err="1">
                <a:solidFill>
                  <a:srgbClr val="33CCCC"/>
                </a:solidFill>
              </a:rPr>
              <a:t>vaiheet</a:t>
            </a:r>
            <a:endParaRPr lang="en-GB" dirty="0">
              <a:solidFill>
                <a:srgbClr val="33CCCC"/>
              </a:solidFill>
            </a:endParaRPr>
          </a:p>
        </p:txBody>
      </p:sp>
      <p:sp>
        <p:nvSpPr>
          <p:cNvPr id="7" name="Rettangolo 6">
            <a:extLst>
              <a:ext uri="{FF2B5EF4-FFF2-40B4-BE49-F238E27FC236}">
                <a16:creationId xmlns="" xmlns:a16="http://schemas.microsoft.com/office/drawing/2014/main" id="{47229D5B-829C-B715-1C56-A931A00D1C1B}"/>
              </a:ext>
            </a:extLst>
          </p:cNvPr>
          <p:cNvSpPr/>
          <p:nvPr/>
        </p:nvSpPr>
        <p:spPr>
          <a:xfrm>
            <a:off x="4499992" y="1340768"/>
            <a:ext cx="43885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en-US" dirty="0"/>
          </a:p>
          <a:p>
            <a:pPr algn="just"/>
            <a:endParaRPr lang="en-US" dirty="0"/>
          </a:p>
        </p:txBody>
      </p:sp>
      <p:pic>
        <p:nvPicPr>
          <p:cNvPr id="4" name="WhatsApp Video 2022-08-29 at 13.36.05">
            <a:hlinkClick r:id="" action="ppaction://media"/>
            <a:extLst>
              <a:ext uri="{FF2B5EF4-FFF2-40B4-BE49-F238E27FC236}">
                <a16:creationId xmlns="" xmlns:a16="http://schemas.microsoft.com/office/drawing/2014/main" id="{31CC1C2F-2DDD-8549-0588-9B8C3C2F529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03828" y="1600200"/>
            <a:ext cx="2682875" cy="4876800"/>
          </a:xfrm>
          <a:prstGeom prst="rect">
            <a:avLst/>
          </a:prstGeom>
        </p:spPr>
      </p:pic>
      <p:sp>
        <p:nvSpPr>
          <p:cNvPr id="14" name="Rettangolo con angoli arrotondati 13">
            <a:extLst>
              <a:ext uri="{FF2B5EF4-FFF2-40B4-BE49-F238E27FC236}">
                <a16:creationId xmlns="" xmlns:a16="http://schemas.microsoft.com/office/drawing/2014/main" id="{7D092EF2-71EE-05F8-9AD5-C7DEFF00FDF2}"/>
              </a:ext>
            </a:extLst>
          </p:cNvPr>
          <p:cNvSpPr/>
          <p:nvPr/>
        </p:nvSpPr>
        <p:spPr>
          <a:xfrm>
            <a:off x="4572000" y="2931160"/>
            <a:ext cx="3657918" cy="4978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err="1"/>
              <a:t>Varauksen</a:t>
            </a:r>
            <a:r>
              <a:rPr lang="en-GB" dirty="0"/>
              <a:t> </a:t>
            </a:r>
            <a:r>
              <a:rPr lang="en-GB" dirty="0" err="1"/>
              <a:t>purkaminen</a:t>
            </a:r>
            <a:endParaRPr lang="en-GB" dirty="0"/>
          </a:p>
        </p:txBody>
      </p:sp>
      <p:sp>
        <p:nvSpPr>
          <p:cNvPr id="18" name="Rettangolo con angoli arrotondati 17">
            <a:extLst>
              <a:ext uri="{FF2B5EF4-FFF2-40B4-BE49-F238E27FC236}">
                <a16:creationId xmlns="" xmlns:a16="http://schemas.microsoft.com/office/drawing/2014/main" id="{BA8ED71B-8563-4B00-C4EE-07288E1DA0F9}"/>
              </a:ext>
            </a:extLst>
          </p:cNvPr>
          <p:cNvSpPr/>
          <p:nvPr/>
        </p:nvSpPr>
        <p:spPr>
          <a:xfrm>
            <a:off x="4572000" y="4083288"/>
            <a:ext cx="3657918" cy="4978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err="1"/>
              <a:t>Akun</a:t>
            </a:r>
            <a:r>
              <a:rPr lang="en-GB" dirty="0"/>
              <a:t> </a:t>
            </a:r>
            <a:r>
              <a:rPr lang="en-GB" dirty="0" err="1"/>
              <a:t>avaaminen</a:t>
            </a:r>
            <a:r>
              <a:rPr lang="en-GB" dirty="0"/>
              <a:t> </a:t>
            </a:r>
            <a:r>
              <a:rPr lang="en-GB" dirty="0" err="1"/>
              <a:t>käsin</a:t>
            </a:r>
            <a:endParaRPr lang="en-GB" dirty="0"/>
          </a:p>
        </p:txBody>
      </p:sp>
      <p:sp>
        <p:nvSpPr>
          <p:cNvPr id="20" name="Rettangolo con angoli arrotondati 19">
            <a:extLst>
              <a:ext uri="{FF2B5EF4-FFF2-40B4-BE49-F238E27FC236}">
                <a16:creationId xmlns="" xmlns:a16="http://schemas.microsoft.com/office/drawing/2014/main" id="{72075261-3F86-79A0-CFA1-5CB9F8C566DB}"/>
              </a:ext>
            </a:extLst>
          </p:cNvPr>
          <p:cNvSpPr/>
          <p:nvPr/>
        </p:nvSpPr>
        <p:spPr>
          <a:xfrm>
            <a:off x="4572000" y="5307424"/>
            <a:ext cx="3657918" cy="4978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err="1"/>
              <a:t>Mekaaninen</a:t>
            </a:r>
            <a:r>
              <a:rPr lang="en-GB" dirty="0"/>
              <a:t> </a:t>
            </a:r>
            <a:r>
              <a:rPr lang="en-GB" dirty="0" err="1"/>
              <a:t>erotus</a:t>
            </a:r>
            <a:endParaRPr lang="en-GB" dirty="0"/>
          </a:p>
        </p:txBody>
      </p:sp>
      <p:sp>
        <p:nvSpPr>
          <p:cNvPr id="26" name="Rettangolo con angoli arrotondati 25">
            <a:extLst>
              <a:ext uri="{FF2B5EF4-FFF2-40B4-BE49-F238E27FC236}">
                <a16:creationId xmlns="" xmlns:a16="http://schemas.microsoft.com/office/drawing/2014/main" id="{7D59D300-4179-C7FA-8AA2-BCD0D3FD5F09}"/>
              </a:ext>
            </a:extLst>
          </p:cNvPr>
          <p:cNvSpPr/>
          <p:nvPr/>
        </p:nvSpPr>
        <p:spPr>
          <a:xfrm>
            <a:off x="4572000" y="1772816"/>
            <a:ext cx="3657918" cy="4978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err="1"/>
              <a:t>Älypuhelimien</a:t>
            </a:r>
            <a:r>
              <a:rPr lang="en-GB" dirty="0"/>
              <a:t> </a:t>
            </a:r>
            <a:r>
              <a:rPr lang="en-GB" dirty="0" err="1"/>
              <a:t>akkujen</a:t>
            </a:r>
            <a:r>
              <a:rPr lang="en-GB" dirty="0"/>
              <a:t> </a:t>
            </a:r>
            <a:r>
              <a:rPr lang="en-GB" dirty="0" err="1"/>
              <a:t>keräys</a:t>
            </a:r>
            <a:endParaRPr lang="en-GB" dirty="0"/>
          </a:p>
        </p:txBody>
      </p:sp>
      <p:cxnSp>
        <p:nvCxnSpPr>
          <p:cNvPr id="27" name="Connettore 2 26">
            <a:extLst>
              <a:ext uri="{FF2B5EF4-FFF2-40B4-BE49-F238E27FC236}">
                <a16:creationId xmlns="" xmlns:a16="http://schemas.microsoft.com/office/drawing/2014/main" id="{BE09501F-9C96-1B42-A893-56F7FB38D3F1}"/>
              </a:ext>
            </a:extLst>
          </p:cNvPr>
          <p:cNvCxnSpPr/>
          <p:nvPr/>
        </p:nvCxnSpPr>
        <p:spPr>
          <a:xfrm>
            <a:off x="6372200" y="2414672"/>
            <a:ext cx="0" cy="447040"/>
          </a:xfrm>
          <a:prstGeom prst="straightConnector1">
            <a:avLst/>
          </a:prstGeom>
          <a:ln w="76200">
            <a:solidFill>
              <a:srgbClr val="33CC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2 27">
            <a:extLst>
              <a:ext uri="{FF2B5EF4-FFF2-40B4-BE49-F238E27FC236}">
                <a16:creationId xmlns="" xmlns:a16="http://schemas.microsoft.com/office/drawing/2014/main" id="{6C1677EB-B726-4EDA-9BC9-AD8DA181CF03}"/>
              </a:ext>
            </a:extLst>
          </p:cNvPr>
          <p:cNvCxnSpPr/>
          <p:nvPr/>
        </p:nvCxnSpPr>
        <p:spPr>
          <a:xfrm>
            <a:off x="6392205" y="3486016"/>
            <a:ext cx="0" cy="447040"/>
          </a:xfrm>
          <a:prstGeom prst="straightConnector1">
            <a:avLst/>
          </a:prstGeom>
          <a:ln w="76200">
            <a:solidFill>
              <a:srgbClr val="33CC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2 28">
            <a:extLst>
              <a:ext uri="{FF2B5EF4-FFF2-40B4-BE49-F238E27FC236}">
                <a16:creationId xmlns="" xmlns:a16="http://schemas.microsoft.com/office/drawing/2014/main" id="{29B31416-B718-EFEA-3AD3-709A0CE2F26A}"/>
              </a:ext>
            </a:extLst>
          </p:cNvPr>
          <p:cNvCxnSpPr/>
          <p:nvPr/>
        </p:nvCxnSpPr>
        <p:spPr>
          <a:xfrm>
            <a:off x="6372200" y="4710152"/>
            <a:ext cx="0" cy="447040"/>
          </a:xfrm>
          <a:prstGeom prst="straightConnector1">
            <a:avLst/>
          </a:prstGeom>
          <a:ln w="76200">
            <a:solidFill>
              <a:srgbClr val="33CC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98452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38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14" grpId="0" animBg="1"/>
      <p:bldP spid="18" grpId="0" animBg="1"/>
      <p:bldP spid="20" grpId="0" animBg="1"/>
      <p:bldP spid="2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083AA2A-23C9-45F5-B320-2AFC45A7E0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 err="1">
                <a:solidFill>
                  <a:srgbClr val="33CCCC"/>
                </a:solidFill>
              </a:rPr>
              <a:t>Tätä</a:t>
            </a:r>
            <a:r>
              <a:rPr lang="it-IT" dirty="0">
                <a:solidFill>
                  <a:srgbClr val="33CCCC"/>
                </a:solidFill>
              </a:rPr>
              <a:t> EI </a:t>
            </a:r>
            <a:r>
              <a:rPr lang="it-IT" dirty="0" err="1">
                <a:solidFill>
                  <a:srgbClr val="33CCCC"/>
                </a:solidFill>
              </a:rPr>
              <a:t>saa</a:t>
            </a:r>
            <a:r>
              <a:rPr lang="it-IT" dirty="0">
                <a:solidFill>
                  <a:srgbClr val="33CCCC"/>
                </a:solidFill>
              </a:rPr>
              <a:t> </a:t>
            </a:r>
            <a:r>
              <a:rPr lang="it-IT" dirty="0" err="1">
                <a:solidFill>
                  <a:srgbClr val="33CCCC"/>
                </a:solidFill>
              </a:rPr>
              <a:t>tehdä</a:t>
            </a:r>
            <a:r>
              <a:rPr lang="it-IT" dirty="0">
                <a:solidFill>
                  <a:srgbClr val="33CCCC"/>
                </a:solidFill>
              </a:rPr>
              <a:t> </a:t>
            </a:r>
            <a:r>
              <a:rPr lang="it-IT" dirty="0" err="1">
                <a:solidFill>
                  <a:srgbClr val="33CCCC"/>
                </a:solidFill>
              </a:rPr>
              <a:t>kotona</a:t>
            </a:r>
            <a:endParaRPr lang="en-GB" dirty="0">
              <a:solidFill>
                <a:srgbClr val="33CCCC"/>
              </a:solidFill>
            </a:endParaRPr>
          </a:p>
        </p:txBody>
      </p:sp>
      <p:pic>
        <p:nvPicPr>
          <p:cNvPr id="4" name="WhatsApp Video 2022-09-26 at 16.54.45">
            <a:hlinkClick r:id="" action="ppaction://media"/>
            <a:extLst>
              <a:ext uri="{FF2B5EF4-FFF2-40B4-BE49-F238E27FC236}">
                <a16:creationId xmlns="" xmlns:a16="http://schemas.microsoft.com/office/drawing/2014/main" id="{E4AD9F15-89AE-6F78-FEC0-E23D1599FE9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1824" y="1700808"/>
            <a:ext cx="7740352" cy="4353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48336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="" xmlns:a16="http://schemas.microsoft.com/office/drawing/2014/main" id="{697B8D7E-19C8-5E5A-2350-C97ED5B711B8}"/>
              </a:ext>
            </a:extLst>
          </p:cNvPr>
          <p:cNvSpPr/>
          <p:nvPr/>
        </p:nvSpPr>
        <p:spPr>
          <a:xfrm>
            <a:off x="380006" y="1268760"/>
            <a:ext cx="8512474" cy="5184576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7083AA2A-23C9-45F5-B320-2AFC45A7E0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6000" y="274638"/>
            <a:ext cx="7474432" cy="1143000"/>
          </a:xfrm>
        </p:spPr>
        <p:txBody>
          <a:bodyPr>
            <a:normAutofit fontScale="90000"/>
          </a:bodyPr>
          <a:lstStyle/>
          <a:p>
            <a:r>
              <a:rPr lang="it-IT" dirty="0" err="1">
                <a:solidFill>
                  <a:srgbClr val="33CCCC"/>
                </a:solidFill>
              </a:rPr>
              <a:t>Kierrätys</a:t>
            </a:r>
            <a:r>
              <a:rPr lang="it-IT" dirty="0">
                <a:solidFill>
                  <a:srgbClr val="33CCCC"/>
                </a:solidFill>
              </a:rPr>
              <a:t> </a:t>
            </a:r>
            <a:r>
              <a:rPr lang="it-IT" dirty="0" err="1">
                <a:solidFill>
                  <a:srgbClr val="33CCCC"/>
                </a:solidFill>
              </a:rPr>
              <a:t>teollisessa</a:t>
            </a:r>
            <a:r>
              <a:rPr lang="it-IT" dirty="0">
                <a:solidFill>
                  <a:srgbClr val="33CCCC"/>
                </a:solidFill>
              </a:rPr>
              <a:t> </a:t>
            </a:r>
            <a:r>
              <a:rPr lang="it-IT" dirty="0" err="1">
                <a:solidFill>
                  <a:srgbClr val="33CCCC"/>
                </a:solidFill>
              </a:rPr>
              <a:t>mittakaavassa</a:t>
            </a:r>
            <a:endParaRPr lang="en-GB" dirty="0">
              <a:solidFill>
                <a:srgbClr val="33CCCC"/>
              </a:solidFill>
            </a:endParaRPr>
          </a:p>
        </p:txBody>
      </p:sp>
      <p:sp>
        <p:nvSpPr>
          <p:cNvPr id="3" name="Rettangolo 2">
            <a:extLst>
              <a:ext uri="{FF2B5EF4-FFF2-40B4-BE49-F238E27FC236}">
                <a16:creationId xmlns="" xmlns:a16="http://schemas.microsoft.com/office/drawing/2014/main" id="{6549677F-7E45-0DF4-189F-A6DA9EF8586F}"/>
              </a:ext>
            </a:extLst>
          </p:cNvPr>
          <p:cNvSpPr/>
          <p:nvPr/>
        </p:nvSpPr>
        <p:spPr>
          <a:xfrm>
            <a:off x="376046" y="1353542"/>
            <a:ext cx="8512474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 err="1"/>
              <a:t>Kierrätys</a:t>
            </a:r>
            <a:r>
              <a:rPr lang="en-US" dirty="0"/>
              <a:t> </a:t>
            </a:r>
            <a:r>
              <a:rPr lang="en-US" dirty="0" err="1"/>
              <a:t>ei</a:t>
            </a:r>
            <a:r>
              <a:rPr lang="en-US" dirty="0"/>
              <a:t> ole </a:t>
            </a:r>
            <a:r>
              <a:rPr lang="en-US" dirty="0" err="1"/>
              <a:t>kovin</a:t>
            </a:r>
            <a:r>
              <a:rPr lang="en-US" dirty="0"/>
              <a:t> </a:t>
            </a:r>
            <a:r>
              <a:rPr lang="en-US" dirty="0" err="1"/>
              <a:t>yleistä</a:t>
            </a:r>
            <a:r>
              <a:rPr lang="en-US" dirty="0"/>
              <a:t>, </a:t>
            </a:r>
            <a:r>
              <a:rPr lang="en-US" dirty="0" err="1"/>
              <a:t>mutta</a:t>
            </a:r>
            <a:r>
              <a:rPr lang="en-US" dirty="0"/>
              <a:t> </a:t>
            </a:r>
            <a:r>
              <a:rPr lang="en-US" dirty="0" err="1"/>
              <a:t>sitä</a:t>
            </a:r>
            <a:r>
              <a:rPr lang="en-US" dirty="0"/>
              <a:t> </a:t>
            </a:r>
            <a:r>
              <a:rPr lang="en-US" dirty="0" err="1"/>
              <a:t>toteutetaan</a:t>
            </a:r>
            <a:r>
              <a:rPr lang="en-US" dirty="0"/>
              <a:t> </a:t>
            </a:r>
            <a:r>
              <a:rPr lang="en-US" dirty="0" err="1"/>
              <a:t>jonkin</a:t>
            </a:r>
            <a:r>
              <a:rPr lang="en-US" dirty="0"/>
              <a:t> </a:t>
            </a:r>
            <a:r>
              <a:rPr lang="en-US" dirty="0" err="1"/>
              <a:t>verran</a:t>
            </a:r>
            <a:r>
              <a:rPr lang="en-US" dirty="0"/>
              <a:t> </a:t>
            </a:r>
            <a:r>
              <a:rPr lang="en-US" dirty="0" err="1"/>
              <a:t>teollisella</a:t>
            </a:r>
            <a:r>
              <a:rPr lang="en-US" dirty="0"/>
              <a:t> </a:t>
            </a:r>
            <a:r>
              <a:rPr lang="en-US" dirty="0" err="1"/>
              <a:t>tasolla</a:t>
            </a:r>
            <a:r>
              <a:rPr lang="en-US" dirty="0"/>
              <a:t> </a:t>
            </a:r>
            <a:r>
              <a:rPr lang="en-US" dirty="0" err="1"/>
              <a:t>pääasiassa</a:t>
            </a:r>
            <a:r>
              <a:rPr lang="en-US" dirty="0"/>
              <a:t> </a:t>
            </a:r>
            <a:r>
              <a:rPr lang="en-US" dirty="0" err="1"/>
              <a:t>Kiinassa</a:t>
            </a:r>
            <a:r>
              <a:rPr lang="en-US" dirty="0"/>
              <a:t> ja </a:t>
            </a:r>
            <a:r>
              <a:rPr lang="en-US" dirty="0" err="1"/>
              <a:t>Etelä-Koreassa</a:t>
            </a:r>
            <a:r>
              <a:rPr lang="en-US" dirty="0"/>
              <a:t>.</a:t>
            </a:r>
          </a:p>
          <a:p>
            <a:pPr algn="just"/>
            <a:endParaRPr lang="en-US" dirty="0"/>
          </a:p>
          <a:p>
            <a:pPr algn="just"/>
            <a:r>
              <a:rPr lang="en-US" dirty="0" err="1"/>
              <a:t>Kierrätys</a:t>
            </a:r>
            <a:r>
              <a:rPr lang="en-US" dirty="0"/>
              <a:t> </a:t>
            </a:r>
            <a:r>
              <a:rPr lang="en-US" dirty="0" err="1"/>
              <a:t>tapahtuu</a:t>
            </a:r>
            <a:r>
              <a:rPr lang="en-US" dirty="0"/>
              <a:t> </a:t>
            </a:r>
            <a:r>
              <a:rPr lang="en-US" dirty="0" err="1"/>
              <a:t>kahden</a:t>
            </a:r>
            <a:r>
              <a:rPr lang="en-US" dirty="0"/>
              <a:t> </a:t>
            </a:r>
            <a:r>
              <a:rPr lang="en-US" dirty="0" err="1"/>
              <a:t>päämenetelmän</a:t>
            </a:r>
            <a:r>
              <a:rPr lang="en-US" dirty="0"/>
              <a:t> </a:t>
            </a:r>
            <a:r>
              <a:rPr lang="en-US" dirty="0" err="1"/>
              <a:t>mukaisesti</a:t>
            </a:r>
            <a:r>
              <a:rPr lang="en-US" dirty="0"/>
              <a:t>:</a:t>
            </a:r>
          </a:p>
          <a:p>
            <a:pPr algn="just"/>
            <a:endParaRPr lang="en-US" dirty="0"/>
          </a:p>
          <a:p>
            <a:pPr algn="just"/>
            <a:r>
              <a:rPr lang="en-US" b="1" dirty="0" err="1"/>
              <a:t>Pyrometallurgia</a:t>
            </a:r>
            <a:r>
              <a:rPr lang="en-US" b="1" dirty="0"/>
              <a:t>: </a:t>
            </a:r>
            <a:r>
              <a:rPr lang="en-US" dirty="0" err="1"/>
              <a:t>LIB:t</a:t>
            </a:r>
            <a:r>
              <a:rPr lang="en-US" dirty="0"/>
              <a:t> </a:t>
            </a:r>
            <a:r>
              <a:rPr lang="en-US" dirty="0" err="1"/>
              <a:t>murskataan</a:t>
            </a:r>
            <a:r>
              <a:rPr lang="en-US" dirty="0"/>
              <a:t> ja </a:t>
            </a:r>
            <a:r>
              <a:rPr lang="en-US" dirty="0" err="1"/>
              <a:t>kuumennetaan</a:t>
            </a:r>
            <a:r>
              <a:rPr lang="en-US" dirty="0"/>
              <a:t> &gt;1000°C:een. </a:t>
            </a:r>
            <a:r>
              <a:rPr lang="en-US" dirty="0" err="1"/>
              <a:t>Muoviset</a:t>
            </a:r>
            <a:r>
              <a:rPr lang="en-US" dirty="0"/>
              <a:t> ja </a:t>
            </a:r>
            <a:r>
              <a:rPr lang="en-US" dirty="0" err="1"/>
              <a:t>orgaaniset</a:t>
            </a:r>
            <a:r>
              <a:rPr lang="en-US" dirty="0"/>
              <a:t> </a:t>
            </a:r>
            <a:r>
              <a:rPr lang="en-US" dirty="0" err="1"/>
              <a:t>komponentit</a:t>
            </a:r>
            <a:r>
              <a:rPr lang="en-US" dirty="0"/>
              <a:t> </a:t>
            </a:r>
            <a:r>
              <a:rPr lang="en-US" dirty="0" err="1"/>
              <a:t>sekä</a:t>
            </a:r>
            <a:r>
              <a:rPr lang="en-US" dirty="0"/>
              <a:t> </a:t>
            </a:r>
            <a:r>
              <a:rPr lang="en-US" dirty="0" err="1"/>
              <a:t>myös</a:t>
            </a:r>
            <a:r>
              <a:rPr lang="en-US" dirty="0"/>
              <a:t> </a:t>
            </a:r>
            <a:r>
              <a:rPr lang="en-US" dirty="0" err="1"/>
              <a:t>litium</a:t>
            </a:r>
            <a:r>
              <a:rPr lang="en-US" dirty="0"/>
              <a:t> </a:t>
            </a:r>
            <a:r>
              <a:rPr lang="en-US" dirty="0" err="1"/>
              <a:t>menetetään</a:t>
            </a:r>
            <a:r>
              <a:rPr lang="en-US" dirty="0"/>
              <a:t>, </a:t>
            </a:r>
            <a:r>
              <a:rPr lang="en-US" dirty="0" err="1"/>
              <a:t>koska</a:t>
            </a:r>
            <a:r>
              <a:rPr lang="en-US" dirty="0"/>
              <a:t> ne </a:t>
            </a:r>
            <a:r>
              <a:rPr lang="en-US" dirty="0" err="1"/>
              <a:t>ovat</a:t>
            </a:r>
            <a:r>
              <a:rPr lang="en-US" dirty="0"/>
              <a:t> </a:t>
            </a:r>
            <a:r>
              <a:rPr lang="en-US" dirty="0" err="1"/>
              <a:t>haihtuvia</a:t>
            </a:r>
            <a:r>
              <a:rPr lang="en-US" dirty="0"/>
              <a:t>. Vain </a:t>
            </a:r>
            <a:r>
              <a:rPr lang="en-US" dirty="0" err="1"/>
              <a:t>jäljelle</a:t>
            </a:r>
            <a:r>
              <a:rPr lang="en-US" dirty="0"/>
              <a:t> </a:t>
            </a:r>
            <a:r>
              <a:rPr lang="en-US" dirty="0" err="1"/>
              <a:t>jääävät</a:t>
            </a:r>
            <a:r>
              <a:rPr lang="en-US" dirty="0"/>
              <a:t> </a:t>
            </a:r>
            <a:r>
              <a:rPr lang="en-US" dirty="0" err="1"/>
              <a:t>metallit</a:t>
            </a:r>
            <a:r>
              <a:rPr lang="en-US" dirty="0"/>
              <a:t> </a:t>
            </a:r>
            <a:r>
              <a:rPr lang="en-US" dirty="0" err="1"/>
              <a:t>otetaan</a:t>
            </a:r>
            <a:r>
              <a:rPr lang="en-US" dirty="0"/>
              <a:t> </a:t>
            </a:r>
            <a:r>
              <a:rPr lang="en-US" dirty="0" err="1"/>
              <a:t>talteen</a:t>
            </a:r>
            <a:r>
              <a:rPr lang="en-US" dirty="0"/>
              <a:t> </a:t>
            </a:r>
            <a:r>
              <a:rPr lang="en-US" dirty="0" err="1"/>
              <a:t>seoksina</a:t>
            </a:r>
            <a:r>
              <a:rPr lang="en-US" dirty="0"/>
              <a:t>. </a:t>
            </a:r>
            <a:r>
              <a:rPr lang="en-US" dirty="0" err="1"/>
              <a:t>Tämä</a:t>
            </a:r>
            <a:r>
              <a:rPr lang="en-US" dirty="0"/>
              <a:t> </a:t>
            </a:r>
            <a:r>
              <a:rPr lang="en-US" dirty="0" err="1"/>
              <a:t>prosessi</a:t>
            </a:r>
            <a:r>
              <a:rPr lang="en-US" dirty="0"/>
              <a:t> on </a:t>
            </a:r>
            <a:r>
              <a:rPr lang="en-US" dirty="0" err="1"/>
              <a:t>yksinkertainen</a:t>
            </a:r>
            <a:r>
              <a:rPr lang="en-US" dirty="0"/>
              <a:t>, </a:t>
            </a:r>
            <a:r>
              <a:rPr lang="en-US" dirty="0" err="1"/>
              <a:t>mutta</a:t>
            </a:r>
            <a:r>
              <a:rPr lang="en-US" dirty="0"/>
              <a:t> </a:t>
            </a:r>
            <a:r>
              <a:rPr lang="en-US" dirty="0" err="1"/>
              <a:t>edellyttää</a:t>
            </a:r>
            <a:r>
              <a:rPr lang="en-US" dirty="0"/>
              <a:t> </a:t>
            </a:r>
            <a:r>
              <a:rPr lang="en-US" dirty="0" err="1"/>
              <a:t>suurta</a:t>
            </a:r>
            <a:r>
              <a:rPr lang="en-US" dirty="0"/>
              <a:t> </a:t>
            </a:r>
            <a:r>
              <a:rPr lang="en-US" dirty="0" err="1"/>
              <a:t>energiankulutusta</a:t>
            </a:r>
            <a:r>
              <a:rPr lang="en-US" dirty="0"/>
              <a:t> ja </a:t>
            </a:r>
            <a:r>
              <a:rPr lang="en-US" dirty="0" err="1"/>
              <a:t>ympäristöjalanjälkeä</a:t>
            </a:r>
            <a:r>
              <a:rPr lang="en-US" dirty="0"/>
              <a:t>.</a:t>
            </a:r>
          </a:p>
          <a:p>
            <a:pPr algn="just"/>
            <a:endParaRPr lang="en-US" dirty="0"/>
          </a:p>
          <a:p>
            <a:pPr algn="just"/>
            <a:r>
              <a:rPr lang="en-US" b="1" dirty="0" err="1"/>
              <a:t>Hydrometallurgia</a:t>
            </a:r>
            <a:r>
              <a:rPr lang="en-US" b="1" dirty="0"/>
              <a:t>: </a:t>
            </a:r>
            <a:r>
              <a:rPr lang="en-US" dirty="0" err="1"/>
              <a:t>Pyrometallurgisista</a:t>
            </a:r>
            <a:r>
              <a:rPr lang="en-US" dirty="0"/>
              <a:t> </a:t>
            </a:r>
            <a:r>
              <a:rPr lang="en-US" dirty="0" err="1"/>
              <a:t>käsittelyistä</a:t>
            </a:r>
            <a:r>
              <a:rPr lang="en-US" dirty="0"/>
              <a:t> </a:t>
            </a:r>
            <a:r>
              <a:rPr lang="en-US" dirty="0" err="1"/>
              <a:t>saaduista</a:t>
            </a:r>
            <a:r>
              <a:rPr lang="en-US" dirty="0"/>
              <a:t> </a:t>
            </a:r>
            <a:r>
              <a:rPr lang="en-US" dirty="0" err="1"/>
              <a:t>seoksista</a:t>
            </a:r>
            <a:r>
              <a:rPr lang="en-US" dirty="0"/>
              <a:t> </a:t>
            </a:r>
            <a:r>
              <a:rPr lang="en-US" dirty="0" err="1"/>
              <a:t>metallit</a:t>
            </a:r>
            <a:r>
              <a:rPr lang="en-US" dirty="0"/>
              <a:t> </a:t>
            </a:r>
            <a:r>
              <a:rPr lang="en-US" dirty="0" err="1"/>
              <a:t>liuotetaan</a:t>
            </a:r>
            <a:r>
              <a:rPr lang="en-US" dirty="0"/>
              <a:t> </a:t>
            </a:r>
            <a:r>
              <a:rPr lang="en-US" dirty="0" err="1"/>
              <a:t>vahvoillla</a:t>
            </a:r>
            <a:r>
              <a:rPr lang="en-US" dirty="0"/>
              <a:t> </a:t>
            </a:r>
            <a:r>
              <a:rPr lang="en-US" dirty="0" err="1"/>
              <a:t>epäorgaanisilla</a:t>
            </a:r>
            <a:r>
              <a:rPr lang="en-US" dirty="0"/>
              <a:t> </a:t>
            </a:r>
            <a:r>
              <a:rPr lang="en-US" dirty="0" err="1"/>
              <a:t>happoilla</a:t>
            </a:r>
            <a:r>
              <a:rPr lang="en-US" dirty="0"/>
              <a:t> (HNO</a:t>
            </a:r>
            <a:r>
              <a:rPr lang="en-US" baseline="-25000" dirty="0"/>
              <a:t>3</a:t>
            </a:r>
            <a:r>
              <a:rPr lang="en-US" dirty="0"/>
              <a:t>, HCl, H2SO</a:t>
            </a:r>
            <a:r>
              <a:rPr lang="en-US" baseline="-25000" dirty="0"/>
              <a:t>4</a:t>
            </a:r>
            <a:r>
              <a:rPr lang="en-US" dirty="0"/>
              <a:t>). </a:t>
            </a:r>
            <a:r>
              <a:rPr lang="en-US" dirty="0" err="1"/>
              <a:t>Tämä</a:t>
            </a:r>
            <a:r>
              <a:rPr lang="en-US" dirty="0"/>
              <a:t> </a:t>
            </a:r>
            <a:r>
              <a:rPr lang="en-US" dirty="0" err="1"/>
              <a:t>prosessi</a:t>
            </a:r>
            <a:r>
              <a:rPr lang="en-US" dirty="0"/>
              <a:t> on </a:t>
            </a:r>
            <a:r>
              <a:rPr lang="en-US" dirty="0" err="1"/>
              <a:t>yksinkertainen</a:t>
            </a:r>
            <a:r>
              <a:rPr lang="en-US" dirty="0"/>
              <a:t>, </a:t>
            </a:r>
            <a:r>
              <a:rPr lang="en-US" dirty="0" err="1"/>
              <a:t>mutta</a:t>
            </a:r>
            <a:r>
              <a:rPr lang="en-US" dirty="0"/>
              <a:t> </a:t>
            </a:r>
            <a:r>
              <a:rPr lang="en-US" dirty="0" err="1"/>
              <a:t>vaatii</a:t>
            </a:r>
            <a:r>
              <a:rPr lang="en-US" dirty="0"/>
              <a:t> </a:t>
            </a:r>
            <a:r>
              <a:rPr lang="en-US" dirty="0" err="1"/>
              <a:t>valtavan</a:t>
            </a:r>
            <a:r>
              <a:rPr lang="en-US" dirty="0"/>
              <a:t> </a:t>
            </a:r>
            <a:r>
              <a:rPr lang="en-US" dirty="0" err="1"/>
              <a:t>määrän</a:t>
            </a:r>
            <a:r>
              <a:rPr lang="en-US" dirty="0"/>
              <a:t> </a:t>
            </a:r>
            <a:r>
              <a:rPr lang="en-US" dirty="0" err="1"/>
              <a:t>vettä</a:t>
            </a:r>
            <a:r>
              <a:rPr lang="en-US" dirty="0"/>
              <a:t>, </a:t>
            </a:r>
            <a:r>
              <a:rPr lang="en-US" dirty="0" err="1"/>
              <a:t>johtuen</a:t>
            </a:r>
            <a:r>
              <a:rPr lang="en-US" dirty="0"/>
              <a:t> </a:t>
            </a:r>
            <a:r>
              <a:rPr lang="en-US" dirty="0" err="1"/>
              <a:t>metallien</a:t>
            </a:r>
            <a:r>
              <a:rPr lang="en-US" dirty="0"/>
              <a:t> </a:t>
            </a:r>
            <a:r>
              <a:rPr lang="en-US" dirty="0" err="1"/>
              <a:t>huonosta</a:t>
            </a:r>
            <a:r>
              <a:rPr lang="en-US" dirty="0"/>
              <a:t> </a:t>
            </a:r>
            <a:r>
              <a:rPr lang="en-US" dirty="0" err="1"/>
              <a:t>liukoisuudesta</a:t>
            </a:r>
            <a:r>
              <a:rPr lang="en-US" dirty="0"/>
              <a:t>. </a:t>
            </a:r>
            <a:r>
              <a:rPr lang="en-US" dirty="0" err="1"/>
              <a:t>Lisäksi</a:t>
            </a:r>
            <a:r>
              <a:rPr lang="en-US" dirty="0"/>
              <a:t> </a:t>
            </a:r>
            <a:r>
              <a:rPr lang="en-US" dirty="0" err="1"/>
              <a:t>syntyy</a:t>
            </a:r>
            <a:r>
              <a:rPr lang="en-US" dirty="0"/>
              <a:t> </a:t>
            </a:r>
            <a:r>
              <a:rPr lang="en-US" dirty="0" err="1"/>
              <a:t>myrkyllisiä</a:t>
            </a:r>
            <a:r>
              <a:rPr lang="en-US" dirty="0"/>
              <a:t> </a:t>
            </a:r>
            <a:r>
              <a:rPr lang="en-US" dirty="0" err="1"/>
              <a:t>kaasuja</a:t>
            </a:r>
            <a:r>
              <a:rPr lang="en-US" dirty="0"/>
              <a:t>, </a:t>
            </a:r>
            <a:r>
              <a:rPr lang="en-US" dirty="0" err="1"/>
              <a:t>kuten</a:t>
            </a:r>
            <a:r>
              <a:rPr lang="en-US" dirty="0"/>
              <a:t> NO</a:t>
            </a:r>
            <a:r>
              <a:rPr lang="en-US" baseline="-25000" dirty="0"/>
              <a:t>X</a:t>
            </a:r>
            <a:r>
              <a:rPr lang="en-US" dirty="0"/>
              <a:t>, SO</a:t>
            </a:r>
            <a:r>
              <a:rPr lang="en-US" baseline="-25000" dirty="0"/>
              <a:t>X</a:t>
            </a:r>
            <a:r>
              <a:rPr lang="en-US" dirty="0"/>
              <a:t>.</a:t>
            </a:r>
          </a:p>
          <a:p>
            <a:pPr algn="just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2134816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="" xmlns:a16="http://schemas.microsoft.com/office/drawing/2014/main" id="{9A22B186-2B6C-85A7-3E62-F672FD6AC5F7}"/>
              </a:ext>
            </a:extLst>
          </p:cNvPr>
          <p:cNvSpPr/>
          <p:nvPr/>
        </p:nvSpPr>
        <p:spPr>
          <a:xfrm>
            <a:off x="380006" y="1268760"/>
            <a:ext cx="8512474" cy="5184576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7083AA2A-23C9-45F5-B320-2AFC45A7E0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592" y="374230"/>
            <a:ext cx="7114392" cy="1143000"/>
          </a:xfrm>
        </p:spPr>
        <p:txBody>
          <a:bodyPr>
            <a:normAutofit fontScale="90000"/>
          </a:bodyPr>
          <a:lstStyle/>
          <a:p>
            <a:r>
              <a:rPr lang="it-IT" dirty="0" err="1">
                <a:solidFill>
                  <a:srgbClr val="33CCCC"/>
                </a:solidFill>
              </a:rPr>
              <a:t>Kierrätys</a:t>
            </a:r>
            <a:r>
              <a:rPr lang="it-IT" dirty="0">
                <a:solidFill>
                  <a:srgbClr val="33CCCC"/>
                </a:solidFill>
              </a:rPr>
              <a:t> </a:t>
            </a:r>
            <a:r>
              <a:rPr lang="it-IT" dirty="0" err="1">
                <a:solidFill>
                  <a:srgbClr val="33CCCC"/>
                </a:solidFill>
              </a:rPr>
              <a:t>teollisessa</a:t>
            </a:r>
            <a:r>
              <a:rPr lang="it-IT" dirty="0">
                <a:solidFill>
                  <a:srgbClr val="33CCCC"/>
                </a:solidFill>
              </a:rPr>
              <a:t> </a:t>
            </a:r>
            <a:r>
              <a:rPr lang="it-IT" dirty="0" err="1">
                <a:solidFill>
                  <a:srgbClr val="33CCCC"/>
                </a:solidFill>
              </a:rPr>
              <a:t>mittakaavassa</a:t>
            </a:r>
            <a:endParaRPr lang="en-GB" dirty="0">
              <a:solidFill>
                <a:srgbClr val="33CCCC"/>
              </a:solidFill>
            </a:endParaRPr>
          </a:p>
        </p:txBody>
      </p:sp>
      <p:sp>
        <p:nvSpPr>
          <p:cNvPr id="3" name="Rettangolo 2">
            <a:extLst>
              <a:ext uri="{FF2B5EF4-FFF2-40B4-BE49-F238E27FC236}">
                <a16:creationId xmlns="" xmlns:a16="http://schemas.microsoft.com/office/drawing/2014/main" id="{6549677F-7E45-0DF4-189F-A6DA9EF8586F}"/>
              </a:ext>
            </a:extLst>
          </p:cNvPr>
          <p:cNvSpPr/>
          <p:nvPr/>
        </p:nvSpPr>
        <p:spPr>
          <a:xfrm>
            <a:off x="649544" y="1859339"/>
            <a:ext cx="784491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 err="1"/>
              <a:t>Parhaat</a:t>
            </a:r>
            <a:r>
              <a:rPr lang="en-US" dirty="0"/>
              <a:t> </a:t>
            </a:r>
            <a:r>
              <a:rPr lang="en-US" dirty="0" err="1"/>
              <a:t>vaihtoehdot</a:t>
            </a:r>
            <a:r>
              <a:rPr lang="en-US" dirty="0"/>
              <a:t> </a:t>
            </a:r>
            <a:r>
              <a:rPr lang="en-US" dirty="0" err="1"/>
              <a:t>happoliuottimiksi</a:t>
            </a:r>
            <a:r>
              <a:rPr lang="en-US" dirty="0"/>
              <a:t> </a:t>
            </a:r>
            <a:r>
              <a:rPr lang="en-US" dirty="0" err="1"/>
              <a:t>teollisella</a:t>
            </a:r>
            <a:r>
              <a:rPr lang="en-US" dirty="0"/>
              <a:t> </a:t>
            </a:r>
            <a:r>
              <a:rPr lang="en-US" dirty="0" err="1"/>
              <a:t>tasolla</a:t>
            </a:r>
            <a:r>
              <a:rPr lang="en-US" dirty="0"/>
              <a:t> LiCoO2:n </a:t>
            </a:r>
            <a:r>
              <a:rPr lang="en-US" dirty="0" err="1"/>
              <a:t>hajottamiseksi</a:t>
            </a:r>
            <a:r>
              <a:rPr lang="en-US" dirty="0"/>
              <a:t> </a:t>
            </a:r>
            <a:r>
              <a:rPr lang="en-US" dirty="0" err="1"/>
              <a:t>ovat</a:t>
            </a:r>
            <a:r>
              <a:rPr lang="en-US" dirty="0"/>
              <a:t>: HNO</a:t>
            </a:r>
            <a:r>
              <a:rPr lang="en-US" baseline="-25000" dirty="0"/>
              <a:t>3</a:t>
            </a:r>
            <a:r>
              <a:rPr lang="en-US" dirty="0"/>
              <a:t>, HCl, H</a:t>
            </a:r>
            <a:r>
              <a:rPr lang="en-US" baseline="-25000" dirty="0"/>
              <a:t>2</a:t>
            </a:r>
            <a:r>
              <a:rPr lang="en-US" dirty="0"/>
              <a:t>SO</a:t>
            </a:r>
            <a:r>
              <a:rPr lang="en-US" baseline="-25000" dirty="0"/>
              <a:t>4</a:t>
            </a:r>
            <a:r>
              <a:rPr lang="en-US" dirty="0"/>
              <a:t>.</a:t>
            </a:r>
          </a:p>
          <a:p>
            <a:pPr algn="just"/>
            <a:endParaRPr lang="en-US" dirty="0"/>
          </a:p>
          <a:p>
            <a:pPr algn="just"/>
            <a:r>
              <a:rPr lang="en-US" dirty="0" err="1"/>
              <a:t>Nämä</a:t>
            </a:r>
            <a:r>
              <a:rPr lang="en-US" dirty="0"/>
              <a:t> </a:t>
            </a:r>
            <a:r>
              <a:rPr lang="en-US" dirty="0" err="1"/>
              <a:t>ovat</a:t>
            </a:r>
            <a:r>
              <a:rPr lang="en-US" dirty="0"/>
              <a:t> </a:t>
            </a:r>
            <a:r>
              <a:rPr lang="en-US" dirty="0" err="1"/>
              <a:t>vahvoja</a:t>
            </a:r>
            <a:r>
              <a:rPr lang="en-US" dirty="0"/>
              <a:t> </a:t>
            </a:r>
            <a:r>
              <a:rPr lang="en-US" dirty="0" err="1"/>
              <a:t>epäorgaanisia</a:t>
            </a:r>
            <a:r>
              <a:rPr lang="en-US" dirty="0"/>
              <a:t> </a:t>
            </a:r>
            <a:r>
              <a:rPr lang="en-US" dirty="0" err="1"/>
              <a:t>happoja</a:t>
            </a:r>
            <a:r>
              <a:rPr lang="en-US" dirty="0"/>
              <a:t>, </a:t>
            </a:r>
            <a:r>
              <a:rPr lang="en-US" dirty="0" err="1"/>
              <a:t>jotka</a:t>
            </a:r>
            <a:r>
              <a:rPr lang="en-US" dirty="0"/>
              <a:t> </a:t>
            </a:r>
            <a:r>
              <a:rPr lang="en-US" dirty="0" err="1"/>
              <a:t>johtavat</a:t>
            </a:r>
            <a:r>
              <a:rPr lang="en-US" dirty="0"/>
              <a:t> </a:t>
            </a:r>
            <a:r>
              <a:rPr lang="en-US" dirty="0" err="1"/>
              <a:t>katodimateriaalien</a:t>
            </a:r>
            <a:r>
              <a:rPr lang="en-US" dirty="0"/>
              <a:t> </a:t>
            </a:r>
            <a:r>
              <a:rPr lang="en-US" dirty="0" err="1"/>
              <a:t>nopeaan</a:t>
            </a:r>
            <a:r>
              <a:rPr lang="en-US" dirty="0"/>
              <a:t> ja </a:t>
            </a:r>
            <a:r>
              <a:rPr lang="en-US" dirty="0" err="1"/>
              <a:t>tehokkaaseen</a:t>
            </a:r>
            <a:r>
              <a:rPr lang="en-US" dirty="0"/>
              <a:t> </a:t>
            </a:r>
            <a:r>
              <a:rPr lang="en-US" dirty="0" err="1"/>
              <a:t>hajoamiseen</a:t>
            </a:r>
            <a:r>
              <a:rPr lang="en-US" dirty="0"/>
              <a:t> (&gt;90 %:n </a:t>
            </a:r>
            <a:r>
              <a:rPr lang="en-US" dirty="0" err="1"/>
              <a:t>hajoamissaanto</a:t>
            </a:r>
            <a:r>
              <a:rPr lang="en-US" dirty="0"/>
              <a:t>), </a:t>
            </a:r>
            <a:r>
              <a:rPr lang="en-US" dirty="0" err="1"/>
              <a:t>mutta</a:t>
            </a:r>
            <a:r>
              <a:rPr lang="en-US" dirty="0"/>
              <a:t> </a:t>
            </a:r>
            <a:r>
              <a:rPr lang="en-US" dirty="0" err="1"/>
              <a:t>niillä</a:t>
            </a:r>
            <a:r>
              <a:rPr lang="en-US" dirty="0"/>
              <a:t> on </a:t>
            </a:r>
            <a:r>
              <a:rPr lang="en-US" dirty="0" err="1"/>
              <a:t>joitain</a:t>
            </a:r>
            <a:r>
              <a:rPr lang="en-US" dirty="0"/>
              <a:t> </a:t>
            </a:r>
            <a:r>
              <a:rPr lang="en-US" dirty="0" err="1"/>
              <a:t>haittoja</a:t>
            </a:r>
            <a:r>
              <a:rPr lang="en-US" dirty="0"/>
              <a:t>:</a:t>
            </a:r>
          </a:p>
          <a:p>
            <a:pPr algn="just"/>
            <a:endParaRPr lang="en-US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 err="1"/>
              <a:t>Tarvitaan</a:t>
            </a:r>
            <a:r>
              <a:rPr lang="en-US" dirty="0"/>
              <a:t> </a:t>
            </a:r>
            <a:r>
              <a:rPr lang="en-US" dirty="0" err="1"/>
              <a:t>suuri</a:t>
            </a:r>
            <a:r>
              <a:rPr lang="en-US" dirty="0"/>
              <a:t> </a:t>
            </a:r>
            <a:r>
              <a:rPr lang="en-US" dirty="0" err="1"/>
              <a:t>määrä</a:t>
            </a:r>
            <a:r>
              <a:rPr lang="en-US" dirty="0"/>
              <a:t> </a:t>
            </a:r>
            <a:r>
              <a:rPr lang="en-US" dirty="0" err="1"/>
              <a:t>happoliuoksia</a:t>
            </a:r>
            <a:r>
              <a:rPr lang="en-US" dirty="0"/>
              <a:t>, </a:t>
            </a:r>
            <a:r>
              <a:rPr lang="en-US" dirty="0" err="1"/>
              <a:t>koska</a:t>
            </a:r>
            <a:r>
              <a:rPr lang="en-US" dirty="0"/>
              <a:t> </a:t>
            </a:r>
            <a:r>
              <a:rPr lang="en-US" dirty="0" err="1"/>
              <a:t>liukenemisesta</a:t>
            </a:r>
            <a:r>
              <a:rPr lang="en-US" dirty="0"/>
              <a:t> </a:t>
            </a:r>
            <a:r>
              <a:rPr lang="en-US" dirty="0" err="1"/>
              <a:t>saadut</a:t>
            </a:r>
            <a:r>
              <a:rPr lang="en-US" dirty="0"/>
              <a:t> </a:t>
            </a:r>
            <a:r>
              <a:rPr lang="en-US" dirty="0" err="1"/>
              <a:t>metallit</a:t>
            </a:r>
            <a:r>
              <a:rPr lang="en-US" dirty="0"/>
              <a:t> </a:t>
            </a:r>
            <a:r>
              <a:rPr lang="en-US" dirty="0" err="1"/>
              <a:t>eivät</a:t>
            </a:r>
            <a:r>
              <a:rPr lang="en-US" dirty="0"/>
              <a:t> </a:t>
            </a:r>
            <a:r>
              <a:rPr lang="en-US" dirty="0" err="1"/>
              <a:t>liukene</a:t>
            </a:r>
            <a:r>
              <a:rPr lang="en-US" dirty="0"/>
              <a:t> </a:t>
            </a:r>
            <a:r>
              <a:rPr lang="en-US" dirty="0" err="1"/>
              <a:t>hyvin</a:t>
            </a:r>
            <a:r>
              <a:rPr lang="en-US" dirty="0"/>
              <a:t> </a:t>
            </a:r>
            <a:r>
              <a:rPr lang="en-US" dirty="0" err="1"/>
              <a:t>happamiin</a:t>
            </a:r>
            <a:r>
              <a:rPr lang="en-US" dirty="0"/>
              <a:t> </a:t>
            </a:r>
            <a:r>
              <a:rPr lang="en-US" dirty="0" err="1"/>
              <a:t>liuoksiin</a:t>
            </a:r>
            <a:endParaRPr lang="en-US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 err="1"/>
              <a:t>Syntyy</a:t>
            </a:r>
            <a:r>
              <a:rPr lang="en-US" dirty="0"/>
              <a:t> </a:t>
            </a:r>
            <a:r>
              <a:rPr lang="en-US" dirty="0" err="1"/>
              <a:t>kaasuja</a:t>
            </a:r>
            <a:r>
              <a:rPr lang="en-US" dirty="0"/>
              <a:t>, </a:t>
            </a:r>
            <a:r>
              <a:rPr lang="en-US" dirty="0" err="1"/>
              <a:t>kuten</a:t>
            </a:r>
            <a:r>
              <a:rPr lang="en-US" dirty="0"/>
              <a:t> NOx, </a:t>
            </a:r>
            <a:r>
              <a:rPr lang="en-US" dirty="0" err="1"/>
              <a:t>SOx</a:t>
            </a:r>
            <a:r>
              <a:rPr lang="en-US" dirty="0"/>
              <a:t>.</a:t>
            </a:r>
          </a:p>
          <a:p>
            <a:pPr algn="just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0703223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="" xmlns:a16="http://schemas.microsoft.com/office/drawing/2014/main" id="{6BBB08BF-9E3E-EA6A-4D9B-77DDEC62E88F}"/>
              </a:ext>
            </a:extLst>
          </p:cNvPr>
          <p:cNvSpPr/>
          <p:nvPr/>
        </p:nvSpPr>
        <p:spPr>
          <a:xfrm>
            <a:off x="380006" y="1268760"/>
            <a:ext cx="8512474" cy="5184576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7083AA2A-23C9-45F5-B320-2AFC45A7E0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 err="1">
                <a:solidFill>
                  <a:srgbClr val="33CCCC"/>
                </a:solidFill>
              </a:rPr>
              <a:t>Nykytilanne</a:t>
            </a:r>
            <a:endParaRPr lang="en-GB" dirty="0">
              <a:solidFill>
                <a:srgbClr val="33CCCC"/>
              </a:solidFill>
            </a:endParaRPr>
          </a:p>
        </p:txBody>
      </p:sp>
      <p:sp>
        <p:nvSpPr>
          <p:cNvPr id="3" name="Rettangolo 2">
            <a:extLst>
              <a:ext uri="{FF2B5EF4-FFF2-40B4-BE49-F238E27FC236}">
                <a16:creationId xmlns="" xmlns:a16="http://schemas.microsoft.com/office/drawing/2014/main" id="{6549677F-7E45-0DF4-189F-A6DA9EF8586F}"/>
              </a:ext>
            </a:extLst>
          </p:cNvPr>
          <p:cNvSpPr/>
          <p:nvPr/>
        </p:nvSpPr>
        <p:spPr>
          <a:xfrm>
            <a:off x="505528" y="1582340"/>
            <a:ext cx="813294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 err="1"/>
              <a:t>Tutkimustasolla</a:t>
            </a:r>
            <a:r>
              <a:rPr lang="en-US" dirty="0"/>
              <a:t> on </a:t>
            </a:r>
            <a:r>
              <a:rPr lang="en-US" dirty="0" err="1"/>
              <a:t>monia</a:t>
            </a:r>
            <a:r>
              <a:rPr lang="en-US" dirty="0"/>
              <a:t> </a:t>
            </a:r>
            <a:r>
              <a:rPr lang="en-US" dirty="0" err="1"/>
              <a:t>erilaisia</a:t>
            </a:r>
            <a:r>
              <a:rPr lang="en-US" dirty="0"/>
              <a:t> </a:t>
            </a:r>
            <a:r>
              <a:rPr lang="en-US" dirty="0" err="1"/>
              <a:t>lähestymistapoja</a:t>
            </a:r>
            <a:r>
              <a:rPr lang="en-US" dirty="0"/>
              <a:t> </a:t>
            </a:r>
            <a:r>
              <a:rPr lang="en-US" dirty="0" err="1"/>
              <a:t>teollisen</a:t>
            </a:r>
            <a:r>
              <a:rPr lang="en-US" dirty="0"/>
              <a:t> </a:t>
            </a:r>
            <a:r>
              <a:rPr lang="en-US" dirty="0" err="1"/>
              <a:t>hydrometallurgian</a:t>
            </a:r>
            <a:r>
              <a:rPr lang="en-US" dirty="0"/>
              <a:t> </a:t>
            </a:r>
            <a:r>
              <a:rPr lang="en-US" dirty="0" err="1"/>
              <a:t>haasteiden</a:t>
            </a:r>
            <a:r>
              <a:rPr lang="en-US" dirty="0"/>
              <a:t> </a:t>
            </a:r>
            <a:r>
              <a:rPr lang="en-US" dirty="0" err="1"/>
              <a:t>voittamiseksi</a:t>
            </a:r>
            <a:r>
              <a:rPr lang="en-US" dirty="0"/>
              <a:t>.</a:t>
            </a:r>
          </a:p>
          <a:p>
            <a:pPr algn="just"/>
            <a:endParaRPr lang="en-US" dirty="0"/>
          </a:p>
          <a:p>
            <a:pPr algn="just"/>
            <a:r>
              <a:rPr lang="en-US" dirty="0" err="1"/>
              <a:t>Orgaanisia</a:t>
            </a:r>
            <a:r>
              <a:rPr lang="en-US" dirty="0"/>
              <a:t> </a:t>
            </a:r>
            <a:r>
              <a:rPr lang="en-US" dirty="0" err="1"/>
              <a:t>happoja</a:t>
            </a:r>
            <a:r>
              <a:rPr lang="en-US" dirty="0"/>
              <a:t> </a:t>
            </a:r>
            <a:r>
              <a:rPr lang="en-US" dirty="0" err="1"/>
              <a:t>hyödyntävä</a:t>
            </a:r>
            <a:r>
              <a:rPr lang="en-US" dirty="0"/>
              <a:t> “</a:t>
            </a:r>
            <a:r>
              <a:rPr lang="en-US" dirty="0" err="1"/>
              <a:t>pehmeä</a:t>
            </a:r>
            <a:r>
              <a:rPr lang="en-US" dirty="0"/>
              <a:t>” </a:t>
            </a:r>
            <a:r>
              <a:rPr lang="en-US" dirty="0" err="1"/>
              <a:t>hydrometallurgia</a:t>
            </a:r>
            <a:r>
              <a:rPr lang="en-US" dirty="0"/>
              <a:t> </a:t>
            </a:r>
            <a:r>
              <a:rPr lang="en-US" dirty="0" err="1"/>
              <a:t>tarjoaa</a:t>
            </a:r>
            <a:r>
              <a:rPr lang="en-US" dirty="0"/>
              <a:t> </a:t>
            </a:r>
            <a:r>
              <a:rPr lang="en-US" dirty="0" err="1"/>
              <a:t>kestävän</a:t>
            </a:r>
            <a:r>
              <a:rPr lang="en-US" dirty="0"/>
              <a:t> </a:t>
            </a:r>
            <a:r>
              <a:rPr lang="en-US" dirty="0" err="1"/>
              <a:t>vaihtoehdon</a:t>
            </a:r>
            <a:r>
              <a:rPr lang="en-US" dirty="0"/>
              <a:t> </a:t>
            </a:r>
            <a:r>
              <a:rPr lang="en-US" dirty="0" err="1"/>
              <a:t>perinteiselle</a:t>
            </a:r>
            <a:r>
              <a:rPr lang="en-US" dirty="0"/>
              <a:t> </a:t>
            </a:r>
            <a:r>
              <a:rPr lang="en-US" dirty="0" err="1"/>
              <a:t>hydrometallurgialle</a:t>
            </a:r>
            <a:r>
              <a:rPr lang="en-US" dirty="0"/>
              <a:t>.</a:t>
            </a:r>
          </a:p>
          <a:p>
            <a:pPr algn="just"/>
            <a:endParaRPr lang="en-US" dirty="0"/>
          </a:p>
          <a:p>
            <a:pPr algn="just"/>
            <a:r>
              <a:rPr lang="en-US" dirty="0" err="1"/>
              <a:t>Orgaaniset</a:t>
            </a:r>
            <a:r>
              <a:rPr lang="en-US" dirty="0"/>
              <a:t> </a:t>
            </a:r>
            <a:r>
              <a:rPr lang="en-US" dirty="0" err="1"/>
              <a:t>hapot</a:t>
            </a:r>
            <a:r>
              <a:rPr lang="en-US" dirty="0"/>
              <a:t> </a:t>
            </a:r>
            <a:r>
              <a:rPr lang="en-US" dirty="0" err="1"/>
              <a:t>ovat</a:t>
            </a:r>
            <a:r>
              <a:rPr lang="en-US" dirty="0"/>
              <a:t>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 err="1"/>
              <a:t>Hyviä</a:t>
            </a:r>
            <a:r>
              <a:rPr lang="en-US" dirty="0"/>
              <a:t> </a:t>
            </a:r>
            <a:r>
              <a:rPr lang="en-US" dirty="0" err="1"/>
              <a:t>metallien</a:t>
            </a:r>
            <a:r>
              <a:rPr lang="en-US" dirty="0"/>
              <a:t> </a:t>
            </a:r>
            <a:r>
              <a:rPr lang="en-US" dirty="0" err="1"/>
              <a:t>kompleksointiaineita</a:t>
            </a:r>
            <a:r>
              <a:rPr lang="en-US" dirty="0"/>
              <a:t>, </a:t>
            </a:r>
            <a:r>
              <a:rPr lang="en-US" dirty="0" err="1"/>
              <a:t>mikä</a:t>
            </a:r>
            <a:r>
              <a:rPr lang="en-US" dirty="0"/>
              <a:t> </a:t>
            </a:r>
            <a:r>
              <a:rPr lang="en-US" dirty="0" err="1"/>
              <a:t>parantaa</a:t>
            </a:r>
            <a:r>
              <a:rPr lang="en-US" dirty="0"/>
              <a:t> </a:t>
            </a:r>
            <a:r>
              <a:rPr lang="en-US" dirty="0" err="1"/>
              <a:t>liukoisuutta</a:t>
            </a:r>
            <a:endParaRPr lang="en-US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 err="1"/>
              <a:t>Halpoja</a:t>
            </a:r>
            <a:endParaRPr lang="en-US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 err="1"/>
              <a:t>Biohajoavia</a:t>
            </a:r>
            <a:endParaRPr lang="en-US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 err="1"/>
              <a:t>Korkeat</a:t>
            </a:r>
            <a:r>
              <a:rPr lang="en-US" dirty="0"/>
              <a:t> </a:t>
            </a:r>
            <a:r>
              <a:rPr lang="en-US" dirty="0" err="1"/>
              <a:t>hajoamissaannot</a:t>
            </a:r>
            <a:r>
              <a:rPr lang="en-US" dirty="0"/>
              <a:t>, </a:t>
            </a:r>
            <a:r>
              <a:rPr lang="en-US" dirty="0" err="1"/>
              <a:t>verrattavissa</a:t>
            </a:r>
            <a:r>
              <a:rPr lang="en-US" dirty="0"/>
              <a:t> </a:t>
            </a:r>
            <a:r>
              <a:rPr lang="en-US" dirty="0" err="1"/>
              <a:t>epäorgaanisilla</a:t>
            </a:r>
            <a:r>
              <a:rPr lang="en-US" dirty="0"/>
              <a:t> </a:t>
            </a:r>
            <a:r>
              <a:rPr lang="en-US" dirty="0" err="1"/>
              <a:t>hapoilla</a:t>
            </a:r>
            <a:r>
              <a:rPr lang="en-US" dirty="0"/>
              <a:t> </a:t>
            </a:r>
            <a:r>
              <a:rPr lang="en-US" dirty="0" err="1"/>
              <a:t>saatuihin</a:t>
            </a:r>
            <a:endParaRPr lang="en-US" dirty="0"/>
          </a:p>
          <a:p>
            <a:pPr algn="just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9684698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="" xmlns:a16="http://schemas.microsoft.com/office/drawing/2014/main" id="{939AF215-5EB5-9A6F-ED31-4F8F6BF147EF}"/>
              </a:ext>
            </a:extLst>
          </p:cNvPr>
          <p:cNvSpPr/>
          <p:nvPr/>
        </p:nvSpPr>
        <p:spPr>
          <a:xfrm>
            <a:off x="380006" y="2564904"/>
            <a:ext cx="8512474" cy="3888432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7083AA2A-23C9-45F5-B320-2AFC45A7E0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4804" y="260648"/>
            <a:ext cx="7114392" cy="1714202"/>
          </a:xfrm>
        </p:spPr>
        <p:txBody>
          <a:bodyPr>
            <a:normAutofit fontScale="90000"/>
          </a:bodyPr>
          <a:lstStyle/>
          <a:p>
            <a:r>
              <a:rPr lang="it-IT" dirty="0" err="1">
                <a:solidFill>
                  <a:srgbClr val="33CCCC"/>
                </a:solidFill>
              </a:rPr>
              <a:t>Laboratoriotyö</a:t>
            </a:r>
            <a:r>
              <a:rPr lang="it-IT" dirty="0">
                <a:solidFill>
                  <a:srgbClr val="33CCCC"/>
                </a:solidFill>
              </a:rPr>
              <a:t>:</a:t>
            </a:r>
            <a:br>
              <a:rPr lang="it-IT" dirty="0">
                <a:solidFill>
                  <a:srgbClr val="33CCCC"/>
                </a:solidFill>
              </a:rPr>
            </a:br>
            <a:r>
              <a:rPr lang="it-IT" dirty="0">
                <a:solidFill>
                  <a:srgbClr val="33CCCC"/>
                </a:solidFill>
              </a:rPr>
              <a:t>LiCoO</a:t>
            </a:r>
            <a:r>
              <a:rPr lang="it-IT" baseline="-25000" dirty="0">
                <a:solidFill>
                  <a:srgbClr val="33CCCC"/>
                </a:solidFill>
              </a:rPr>
              <a:t>2</a:t>
            </a:r>
            <a:r>
              <a:rPr lang="it-IT" dirty="0">
                <a:solidFill>
                  <a:srgbClr val="33CCCC"/>
                </a:solidFill>
              </a:rPr>
              <a:t>:n </a:t>
            </a:r>
            <a:r>
              <a:rPr lang="it-IT" dirty="0" err="1">
                <a:solidFill>
                  <a:srgbClr val="33CCCC"/>
                </a:solidFill>
              </a:rPr>
              <a:t>kierrätys</a:t>
            </a:r>
            <a:r>
              <a:rPr lang="it-IT" dirty="0">
                <a:solidFill>
                  <a:srgbClr val="33CCCC"/>
                </a:solidFill>
              </a:rPr>
              <a:t/>
            </a:r>
            <a:br>
              <a:rPr lang="it-IT" dirty="0">
                <a:solidFill>
                  <a:srgbClr val="33CCCC"/>
                </a:solidFill>
              </a:rPr>
            </a:br>
            <a:r>
              <a:rPr lang="it-IT" dirty="0" err="1">
                <a:solidFill>
                  <a:srgbClr val="33CCCC"/>
                </a:solidFill>
              </a:rPr>
              <a:t>happokäsittelyllä</a:t>
            </a:r>
            <a:endParaRPr lang="en-GB" dirty="0">
              <a:solidFill>
                <a:srgbClr val="33CCCC"/>
              </a:solidFill>
            </a:endParaRPr>
          </a:p>
        </p:txBody>
      </p:sp>
      <p:sp>
        <p:nvSpPr>
          <p:cNvPr id="3" name="Rettangolo 2">
            <a:extLst>
              <a:ext uri="{FF2B5EF4-FFF2-40B4-BE49-F238E27FC236}">
                <a16:creationId xmlns="" xmlns:a16="http://schemas.microsoft.com/office/drawing/2014/main" id="{6549677F-7E45-0DF4-189F-A6DA9EF8586F}"/>
              </a:ext>
            </a:extLst>
          </p:cNvPr>
          <p:cNvSpPr/>
          <p:nvPr/>
        </p:nvSpPr>
        <p:spPr>
          <a:xfrm>
            <a:off x="268196" y="2384833"/>
            <a:ext cx="863304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 err="1"/>
              <a:t>Kokeellisessa</a:t>
            </a:r>
            <a:r>
              <a:rPr lang="en-US" dirty="0"/>
              <a:t> </a:t>
            </a:r>
            <a:r>
              <a:rPr lang="en-US" dirty="0" err="1"/>
              <a:t>työssä</a:t>
            </a:r>
            <a:r>
              <a:rPr lang="en-US" dirty="0"/>
              <a:t> </a:t>
            </a:r>
            <a:r>
              <a:rPr lang="en-US" dirty="0" err="1"/>
              <a:t>tutkitaan</a:t>
            </a:r>
            <a:r>
              <a:rPr lang="en-US" dirty="0"/>
              <a:t> </a:t>
            </a:r>
            <a:r>
              <a:rPr lang="en-US" dirty="0" err="1"/>
              <a:t>joidenkin</a:t>
            </a:r>
            <a:r>
              <a:rPr lang="en-US" dirty="0"/>
              <a:t> </a:t>
            </a:r>
            <a:r>
              <a:rPr lang="en-US" dirty="0" err="1"/>
              <a:t>orgaanisten</a:t>
            </a:r>
            <a:r>
              <a:rPr lang="en-US" dirty="0"/>
              <a:t> </a:t>
            </a:r>
            <a:r>
              <a:rPr lang="en-US" dirty="0" err="1"/>
              <a:t>happojen</a:t>
            </a:r>
            <a:r>
              <a:rPr lang="en-US" dirty="0"/>
              <a:t> </a:t>
            </a:r>
            <a:r>
              <a:rPr lang="en-US" dirty="0" err="1"/>
              <a:t>liuotustehoa</a:t>
            </a:r>
            <a:r>
              <a:rPr lang="en-US" dirty="0"/>
              <a:t> </a:t>
            </a:r>
            <a:r>
              <a:rPr lang="en-US" dirty="0" err="1"/>
              <a:t>verrattuna</a:t>
            </a:r>
            <a:r>
              <a:rPr lang="en-US" dirty="0"/>
              <a:t> </a:t>
            </a:r>
            <a:r>
              <a:rPr lang="en-US" dirty="0" err="1"/>
              <a:t>epäorgaaniseen</a:t>
            </a:r>
            <a:r>
              <a:rPr lang="en-US" dirty="0"/>
              <a:t> </a:t>
            </a:r>
            <a:r>
              <a:rPr lang="en-US" dirty="0" err="1"/>
              <a:t>happoon</a:t>
            </a:r>
            <a:r>
              <a:rPr lang="en-US" dirty="0"/>
              <a:t>:</a:t>
            </a:r>
            <a:endParaRPr lang="en-US" dirty="0">
              <a:highlight>
                <a:srgbClr val="FFFF00"/>
              </a:highlight>
            </a:endParaRPr>
          </a:p>
          <a:p>
            <a:pPr algn="just"/>
            <a:endParaRPr lang="en-US" dirty="0">
              <a:highlight>
                <a:srgbClr val="FFFF00"/>
              </a:highlight>
            </a:endParaRPr>
          </a:p>
          <a:p>
            <a:pPr algn="just"/>
            <a:endParaRPr lang="en-US" dirty="0">
              <a:highlight>
                <a:srgbClr val="FFFF00"/>
              </a:highlight>
            </a:endParaRPr>
          </a:p>
          <a:p>
            <a:pPr marL="285750" indent="-285750" algn="just">
              <a:buFontTx/>
              <a:buChar char="-"/>
            </a:pPr>
            <a:endParaRPr lang="en-US" dirty="0"/>
          </a:p>
          <a:p>
            <a:pPr algn="just"/>
            <a:endParaRPr lang="en-US" dirty="0"/>
          </a:p>
          <a:p>
            <a:pPr algn="just"/>
            <a:endParaRPr lang="en-US" dirty="0"/>
          </a:p>
        </p:txBody>
      </p:sp>
      <p:pic>
        <p:nvPicPr>
          <p:cNvPr id="7" name="Immagine 6">
            <a:extLst>
              <a:ext uri="{FF2B5EF4-FFF2-40B4-BE49-F238E27FC236}">
                <a16:creationId xmlns="" xmlns:a16="http://schemas.microsoft.com/office/drawing/2014/main" id="{BC781F64-63F4-FEC0-802F-DA495DE727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346" t="634" r="21829"/>
          <a:stretch/>
        </p:blipFill>
        <p:spPr>
          <a:xfrm>
            <a:off x="1763688" y="3178270"/>
            <a:ext cx="5616624" cy="3029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034680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="" xmlns:a16="http://schemas.microsoft.com/office/drawing/2014/main" id="{D4E0B344-4DEA-CF0D-99C7-665D8379004A}"/>
              </a:ext>
            </a:extLst>
          </p:cNvPr>
          <p:cNvSpPr/>
          <p:nvPr/>
        </p:nvSpPr>
        <p:spPr>
          <a:xfrm>
            <a:off x="251520" y="2132856"/>
            <a:ext cx="8640960" cy="4320480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ttangolo 2">
            <a:extLst>
              <a:ext uri="{FF2B5EF4-FFF2-40B4-BE49-F238E27FC236}">
                <a16:creationId xmlns="" xmlns:a16="http://schemas.microsoft.com/office/drawing/2014/main" id="{6549677F-7E45-0DF4-189F-A6DA9EF8586F}"/>
              </a:ext>
            </a:extLst>
          </p:cNvPr>
          <p:cNvSpPr/>
          <p:nvPr/>
        </p:nvSpPr>
        <p:spPr>
          <a:xfrm>
            <a:off x="343018" y="1974850"/>
            <a:ext cx="842097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AutoNum type="arabicParenR"/>
            </a:pPr>
            <a:r>
              <a:rPr lang="en-US" sz="2400" b="1" dirty="0" err="1"/>
              <a:t>Orgaanisten</a:t>
            </a:r>
            <a:r>
              <a:rPr lang="en-US" sz="2400" b="1" dirty="0"/>
              <a:t> </a:t>
            </a:r>
            <a:r>
              <a:rPr lang="en-US" sz="2400" b="1" dirty="0" err="1"/>
              <a:t>happojen</a:t>
            </a:r>
            <a:r>
              <a:rPr lang="en-US" sz="2400" b="1" dirty="0"/>
              <a:t> </a:t>
            </a:r>
            <a:r>
              <a:rPr lang="en-US" sz="2400" b="1" dirty="0" err="1"/>
              <a:t>vesiliuoksen</a:t>
            </a:r>
            <a:r>
              <a:rPr lang="en-US" sz="2400" b="1" dirty="0"/>
              <a:t> </a:t>
            </a:r>
            <a:r>
              <a:rPr lang="en-US" sz="2400" b="1" dirty="0" err="1"/>
              <a:t>valmistaminen</a:t>
            </a:r>
            <a:endParaRPr lang="en-US" sz="2400" b="1" dirty="0"/>
          </a:p>
          <a:p>
            <a:pPr algn="just"/>
            <a:r>
              <a:rPr lang="en-US" dirty="0" err="1"/>
              <a:t>Punnitse</a:t>
            </a:r>
            <a:r>
              <a:rPr lang="en-US" dirty="0"/>
              <a:t> </a:t>
            </a:r>
            <a:r>
              <a:rPr lang="en-US" dirty="0" err="1"/>
              <a:t>orgaaninen</a:t>
            </a:r>
            <a:r>
              <a:rPr lang="en-US" dirty="0"/>
              <a:t> </a:t>
            </a:r>
            <a:r>
              <a:rPr lang="en-US" dirty="0" err="1"/>
              <a:t>happo</a:t>
            </a:r>
            <a:r>
              <a:rPr lang="en-US" dirty="0"/>
              <a:t> </a:t>
            </a:r>
            <a:r>
              <a:rPr lang="en-US" dirty="0" err="1"/>
              <a:t>keitinlasiin</a:t>
            </a:r>
            <a:r>
              <a:rPr lang="en-US" dirty="0"/>
              <a:t> ja </a:t>
            </a:r>
            <a:r>
              <a:rPr lang="en-US" dirty="0" err="1"/>
              <a:t>lisää</a:t>
            </a:r>
            <a:r>
              <a:rPr lang="en-US" dirty="0"/>
              <a:t> 20 ml </a:t>
            </a:r>
            <a:r>
              <a:rPr lang="en-US" dirty="0" err="1"/>
              <a:t>tislattua</a:t>
            </a:r>
            <a:r>
              <a:rPr lang="en-US" dirty="0"/>
              <a:t> </a:t>
            </a:r>
            <a:r>
              <a:rPr lang="en-US" dirty="0" err="1"/>
              <a:t>vettä</a:t>
            </a:r>
            <a:r>
              <a:rPr lang="en-US" dirty="0"/>
              <a:t>. </a:t>
            </a:r>
            <a:r>
              <a:rPr lang="en-US" dirty="0" err="1"/>
              <a:t>Aseta</a:t>
            </a:r>
            <a:r>
              <a:rPr lang="en-US" dirty="0"/>
              <a:t> </a:t>
            </a:r>
            <a:r>
              <a:rPr lang="en-US" dirty="0" err="1"/>
              <a:t>keitinlasi</a:t>
            </a:r>
            <a:r>
              <a:rPr lang="en-US" dirty="0"/>
              <a:t> </a:t>
            </a:r>
            <a:r>
              <a:rPr lang="en-US" dirty="0" err="1"/>
              <a:t>magneettilevylle</a:t>
            </a:r>
            <a:r>
              <a:rPr lang="en-US" dirty="0"/>
              <a:t>, </a:t>
            </a:r>
            <a:r>
              <a:rPr lang="en-US" dirty="0" err="1"/>
              <a:t>jonka</a:t>
            </a:r>
            <a:r>
              <a:rPr lang="en-US" dirty="0"/>
              <a:t> </a:t>
            </a:r>
            <a:r>
              <a:rPr lang="en-US" dirty="0" err="1"/>
              <a:t>sisällä</a:t>
            </a:r>
            <a:r>
              <a:rPr lang="en-US" dirty="0"/>
              <a:t> on </a:t>
            </a:r>
            <a:r>
              <a:rPr lang="en-US" dirty="0" err="1"/>
              <a:t>magneettisekoitin</a:t>
            </a:r>
            <a:r>
              <a:rPr lang="en-US" dirty="0"/>
              <a:t>. </a:t>
            </a:r>
            <a:r>
              <a:rPr lang="en-US" dirty="0" err="1"/>
              <a:t>Odota</a:t>
            </a:r>
            <a:r>
              <a:rPr lang="en-US" dirty="0"/>
              <a:t> </a:t>
            </a:r>
            <a:r>
              <a:rPr lang="en-US" dirty="0" err="1"/>
              <a:t>kunnes</a:t>
            </a:r>
            <a:r>
              <a:rPr lang="en-US" dirty="0"/>
              <a:t> </a:t>
            </a:r>
            <a:r>
              <a:rPr lang="en-US" dirty="0" err="1"/>
              <a:t>jorgaaninen</a:t>
            </a:r>
            <a:r>
              <a:rPr lang="en-US" dirty="0"/>
              <a:t> </a:t>
            </a:r>
            <a:r>
              <a:rPr lang="en-US" dirty="0" err="1"/>
              <a:t>happo</a:t>
            </a:r>
            <a:r>
              <a:rPr lang="en-US" dirty="0"/>
              <a:t> </a:t>
            </a:r>
            <a:r>
              <a:rPr lang="en-US" dirty="0" err="1"/>
              <a:t>liukenee</a:t>
            </a:r>
            <a:r>
              <a:rPr lang="en-US" dirty="0"/>
              <a:t> </a:t>
            </a:r>
            <a:r>
              <a:rPr lang="en-US" dirty="0" err="1"/>
              <a:t>kokonaan</a:t>
            </a:r>
            <a:r>
              <a:rPr lang="en-US" dirty="0"/>
              <a:t>.</a:t>
            </a:r>
          </a:p>
          <a:p>
            <a:pPr algn="just"/>
            <a:endParaRPr lang="en-US" sz="2400" b="1" dirty="0"/>
          </a:p>
          <a:p>
            <a:pPr algn="just"/>
            <a:r>
              <a:rPr lang="en-US" sz="2400" b="1" dirty="0"/>
              <a:t>2) </a:t>
            </a:r>
            <a:r>
              <a:rPr lang="en-US" sz="2400" b="1" dirty="0" err="1"/>
              <a:t>Epäorgaanisten</a:t>
            </a:r>
            <a:r>
              <a:rPr lang="en-US" sz="2400" b="1" dirty="0"/>
              <a:t> </a:t>
            </a:r>
            <a:r>
              <a:rPr lang="en-US" sz="2400" b="1" dirty="0" err="1"/>
              <a:t>happojen</a:t>
            </a:r>
            <a:r>
              <a:rPr lang="en-US" sz="2400" b="1" dirty="0"/>
              <a:t> </a:t>
            </a:r>
            <a:r>
              <a:rPr lang="en-US" sz="2400" b="1" dirty="0" err="1"/>
              <a:t>vesiliuoksen</a:t>
            </a:r>
            <a:r>
              <a:rPr lang="en-US" sz="2400" b="1" dirty="0"/>
              <a:t> </a:t>
            </a:r>
            <a:r>
              <a:rPr lang="en-US" sz="2400" b="1" dirty="0" err="1"/>
              <a:t>valmistaminen</a:t>
            </a:r>
            <a:endParaRPr lang="en-US" sz="2400" b="1" dirty="0"/>
          </a:p>
          <a:p>
            <a:pPr algn="just"/>
            <a:r>
              <a:rPr lang="en-US" dirty="0"/>
              <a:t>Ota </a:t>
            </a:r>
            <a:r>
              <a:rPr lang="en-US" dirty="0" err="1"/>
              <a:t>keitinlasi</a:t>
            </a:r>
            <a:r>
              <a:rPr lang="en-US" dirty="0"/>
              <a:t> ja </a:t>
            </a:r>
            <a:r>
              <a:rPr lang="en-US" dirty="0" err="1"/>
              <a:t>laita</a:t>
            </a:r>
            <a:r>
              <a:rPr lang="en-US" dirty="0"/>
              <a:t> </a:t>
            </a:r>
            <a:r>
              <a:rPr lang="en-US" dirty="0" err="1"/>
              <a:t>siihen</a:t>
            </a:r>
            <a:r>
              <a:rPr lang="en-US" dirty="0"/>
              <a:t> 20 ml </a:t>
            </a:r>
            <a:r>
              <a:rPr lang="en-US" dirty="0" err="1"/>
              <a:t>tislattua</a:t>
            </a:r>
            <a:r>
              <a:rPr lang="en-US" dirty="0"/>
              <a:t> </a:t>
            </a:r>
            <a:r>
              <a:rPr lang="en-US" dirty="0" err="1"/>
              <a:t>vettä</a:t>
            </a:r>
            <a:r>
              <a:rPr lang="en-US" dirty="0"/>
              <a:t>. Ota </a:t>
            </a:r>
            <a:r>
              <a:rPr lang="en-US" dirty="0" err="1"/>
              <a:t>pitkällä</a:t>
            </a:r>
            <a:r>
              <a:rPr lang="en-US" dirty="0"/>
              <a:t> </a:t>
            </a:r>
            <a:r>
              <a:rPr lang="en-US" dirty="0" err="1"/>
              <a:t>pipetillä</a:t>
            </a:r>
            <a:r>
              <a:rPr lang="en-US" dirty="0"/>
              <a:t> 2 ml HNO</a:t>
            </a:r>
            <a:r>
              <a:rPr lang="en-US" baseline="-25000" dirty="0"/>
              <a:t>3</a:t>
            </a:r>
            <a:r>
              <a:rPr lang="en-US" dirty="0"/>
              <a:t> 65 % ja </a:t>
            </a:r>
            <a:r>
              <a:rPr lang="en-US" dirty="0" err="1"/>
              <a:t>laita</a:t>
            </a:r>
            <a:r>
              <a:rPr lang="en-US" dirty="0"/>
              <a:t> </a:t>
            </a:r>
            <a:r>
              <a:rPr lang="en-US" dirty="0" err="1"/>
              <a:t>keitinlasiin</a:t>
            </a:r>
            <a:r>
              <a:rPr lang="en-US" dirty="0"/>
              <a:t>. </a:t>
            </a:r>
            <a:r>
              <a:rPr lang="en-US" dirty="0" err="1"/>
              <a:t>Laita</a:t>
            </a:r>
            <a:r>
              <a:rPr lang="en-US" dirty="0"/>
              <a:t> </a:t>
            </a:r>
            <a:r>
              <a:rPr lang="en-US" dirty="0" err="1"/>
              <a:t>magneettisekoitin</a:t>
            </a:r>
            <a:r>
              <a:rPr lang="en-US" dirty="0"/>
              <a:t> </a:t>
            </a:r>
            <a:r>
              <a:rPr lang="en-US" dirty="0" err="1"/>
              <a:t>päälle</a:t>
            </a:r>
            <a:r>
              <a:rPr lang="en-US" dirty="0"/>
              <a:t> ja </a:t>
            </a:r>
            <a:r>
              <a:rPr lang="en-US" dirty="0" err="1"/>
              <a:t>sekoita</a:t>
            </a:r>
            <a:r>
              <a:rPr lang="en-US" dirty="0"/>
              <a:t> </a:t>
            </a:r>
            <a:r>
              <a:rPr lang="en-US" dirty="0" err="1"/>
              <a:t>muutaman</a:t>
            </a:r>
            <a:r>
              <a:rPr lang="en-US" dirty="0"/>
              <a:t> </a:t>
            </a:r>
            <a:r>
              <a:rPr lang="en-US" dirty="0" err="1"/>
              <a:t>minuutin</a:t>
            </a:r>
            <a:r>
              <a:rPr lang="en-US" dirty="0"/>
              <a:t> </a:t>
            </a:r>
            <a:r>
              <a:rPr lang="en-US" dirty="0" err="1"/>
              <a:t>ajan</a:t>
            </a:r>
            <a:r>
              <a:rPr lang="en-US" dirty="0"/>
              <a:t>.</a:t>
            </a:r>
          </a:p>
          <a:p>
            <a:pPr algn="just"/>
            <a:endParaRPr lang="en-US" dirty="0"/>
          </a:p>
        </p:txBody>
      </p:sp>
      <p:sp>
        <p:nvSpPr>
          <p:cNvPr id="8" name="CasellaDiTesto 7">
            <a:extLst>
              <a:ext uri="{FF2B5EF4-FFF2-40B4-BE49-F238E27FC236}">
                <a16:creationId xmlns="" xmlns:a16="http://schemas.microsoft.com/office/drawing/2014/main" id="{83963D21-FA08-6CE4-26E3-66E354FEA88E}"/>
              </a:ext>
            </a:extLst>
          </p:cNvPr>
          <p:cNvSpPr txBox="1"/>
          <p:nvPr/>
        </p:nvSpPr>
        <p:spPr>
          <a:xfrm>
            <a:off x="1317238" y="4869160"/>
            <a:ext cx="6509524" cy="9939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en-GB" sz="2800" b="1" i="1" dirty="0" err="1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Varoitus</a:t>
            </a:r>
            <a:r>
              <a:rPr lang="en-GB" sz="2800" b="1" i="1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!! </a:t>
            </a:r>
            <a:r>
              <a:rPr lang="en-GB" sz="2800" b="1" i="1" dirty="0" err="1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Typpihappo</a:t>
            </a:r>
            <a:r>
              <a:rPr lang="en-GB" sz="2800" b="1" i="1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on </a:t>
            </a:r>
            <a:r>
              <a:rPr lang="en-GB" sz="2800" b="1" i="1" dirty="0" err="1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vaarallista</a:t>
            </a:r>
            <a:r>
              <a:rPr lang="en-GB" sz="2800" b="1" i="1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vain </a:t>
            </a:r>
            <a:r>
              <a:rPr lang="en-GB" sz="2800" b="1" i="1" dirty="0" err="1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opettaja</a:t>
            </a:r>
            <a:r>
              <a:rPr lang="en-GB" sz="2800" b="1" i="1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i="1" dirty="0" err="1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tekee</a:t>
            </a:r>
            <a:r>
              <a:rPr lang="en-GB" sz="2800" b="1" i="1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i="1" dirty="0" err="1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tämän</a:t>
            </a:r>
            <a:r>
              <a:rPr lang="en-GB" sz="2800" b="1" i="1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i="1" dirty="0" err="1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osuuden</a:t>
            </a:r>
            <a:endParaRPr lang="it-IT" sz="2400" b="1" dirty="0">
              <a:solidFill>
                <a:srgbClr val="0000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="" xmlns:a16="http://schemas.microsoft.com/office/drawing/2014/main" id="{B1D7503D-9D21-30E6-780C-D238471B4473}"/>
              </a:ext>
            </a:extLst>
          </p:cNvPr>
          <p:cNvSpPr txBox="1">
            <a:spLocks/>
          </p:cNvSpPr>
          <p:nvPr/>
        </p:nvSpPr>
        <p:spPr>
          <a:xfrm>
            <a:off x="1014804" y="260648"/>
            <a:ext cx="7114392" cy="17142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 err="1">
                <a:solidFill>
                  <a:srgbClr val="33CCCC"/>
                </a:solidFill>
              </a:rPr>
              <a:t>Laboratoriotyö</a:t>
            </a:r>
            <a:r>
              <a:rPr lang="it-IT" dirty="0">
                <a:solidFill>
                  <a:srgbClr val="33CCCC"/>
                </a:solidFill>
              </a:rPr>
              <a:t>:</a:t>
            </a:r>
            <a:br>
              <a:rPr lang="it-IT" dirty="0">
                <a:solidFill>
                  <a:srgbClr val="33CCCC"/>
                </a:solidFill>
              </a:rPr>
            </a:br>
            <a:r>
              <a:rPr lang="it-IT" dirty="0">
                <a:solidFill>
                  <a:srgbClr val="33CCCC"/>
                </a:solidFill>
              </a:rPr>
              <a:t>LiCoO</a:t>
            </a:r>
            <a:r>
              <a:rPr lang="it-IT" baseline="-25000" dirty="0">
                <a:solidFill>
                  <a:srgbClr val="33CCCC"/>
                </a:solidFill>
              </a:rPr>
              <a:t>2</a:t>
            </a:r>
            <a:r>
              <a:rPr lang="it-IT" dirty="0">
                <a:solidFill>
                  <a:srgbClr val="33CCCC"/>
                </a:solidFill>
              </a:rPr>
              <a:t>:n </a:t>
            </a:r>
            <a:r>
              <a:rPr lang="it-IT" dirty="0" err="1">
                <a:solidFill>
                  <a:srgbClr val="33CCCC"/>
                </a:solidFill>
              </a:rPr>
              <a:t>kierrätys</a:t>
            </a:r>
            <a:r>
              <a:rPr lang="it-IT" dirty="0">
                <a:solidFill>
                  <a:srgbClr val="33CCCC"/>
                </a:solidFill>
              </a:rPr>
              <a:t/>
            </a:r>
            <a:br>
              <a:rPr lang="it-IT" dirty="0">
                <a:solidFill>
                  <a:srgbClr val="33CCCC"/>
                </a:solidFill>
              </a:rPr>
            </a:br>
            <a:r>
              <a:rPr lang="it-IT" dirty="0" err="1">
                <a:solidFill>
                  <a:srgbClr val="33CCCC"/>
                </a:solidFill>
              </a:rPr>
              <a:t>happokäsittelyllä</a:t>
            </a:r>
            <a:endParaRPr lang="en-GB" dirty="0">
              <a:solidFill>
                <a:srgbClr val="33CC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9574482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ttangolo 15">
            <a:extLst>
              <a:ext uri="{FF2B5EF4-FFF2-40B4-BE49-F238E27FC236}">
                <a16:creationId xmlns="" xmlns:a16="http://schemas.microsoft.com/office/drawing/2014/main" id="{57E68F5A-9109-EF27-2985-3C57FE5DC85D}"/>
              </a:ext>
            </a:extLst>
          </p:cNvPr>
          <p:cNvSpPr/>
          <p:nvPr/>
        </p:nvSpPr>
        <p:spPr>
          <a:xfrm>
            <a:off x="251520" y="2132856"/>
            <a:ext cx="8640960" cy="4320480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ttangolo 2">
            <a:extLst>
              <a:ext uri="{FF2B5EF4-FFF2-40B4-BE49-F238E27FC236}">
                <a16:creationId xmlns="" xmlns:a16="http://schemas.microsoft.com/office/drawing/2014/main" id="{6549677F-7E45-0DF4-189F-A6DA9EF8586F}"/>
              </a:ext>
            </a:extLst>
          </p:cNvPr>
          <p:cNvSpPr/>
          <p:nvPr/>
        </p:nvSpPr>
        <p:spPr>
          <a:xfrm>
            <a:off x="323527" y="2064290"/>
            <a:ext cx="6438745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dirty="0"/>
              <a:t>3) </a:t>
            </a:r>
            <a:r>
              <a:rPr lang="en-US" sz="2400" b="1" dirty="0" err="1"/>
              <a:t>Liuotusprosessi</a:t>
            </a:r>
            <a:endParaRPr lang="en-US" sz="2400" b="1" dirty="0"/>
          </a:p>
          <a:p>
            <a:pPr marL="285750" indent="-285750" algn="just">
              <a:buFontTx/>
              <a:buChar char="-"/>
            </a:pPr>
            <a:r>
              <a:rPr lang="en-US" dirty="0" err="1"/>
              <a:t>Punnitse</a:t>
            </a:r>
            <a:r>
              <a:rPr lang="en-US" dirty="0"/>
              <a:t> </a:t>
            </a:r>
            <a:r>
              <a:rPr lang="en-US" dirty="0" err="1"/>
              <a:t>sama</a:t>
            </a:r>
            <a:r>
              <a:rPr lang="en-US" dirty="0"/>
              <a:t> </a:t>
            </a:r>
            <a:r>
              <a:rPr lang="en-US" dirty="0" err="1"/>
              <a:t>määrä</a:t>
            </a:r>
            <a:r>
              <a:rPr lang="en-US" dirty="0"/>
              <a:t> LiCoO</a:t>
            </a:r>
            <a:r>
              <a:rPr lang="en-US" baseline="-25000" dirty="0"/>
              <a:t>2</a:t>
            </a:r>
            <a:r>
              <a:rPr lang="en-US" dirty="0"/>
              <a:t>:ta </a:t>
            </a:r>
            <a:r>
              <a:rPr lang="en-US" dirty="0" err="1"/>
              <a:t>reaktioita</a:t>
            </a:r>
            <a:r>
              <a:rPr lang="en-US" dirty="0"/>
              <a:t> </a:t>
            </a:r>
            <a:r>
              <a:rPr lang="en-US" dirty="0" err="1"/>
              <a:t>varten</a:t>
            </a:r>
            <a:r>
              <a:rPr lang="en-US" dirty="0"/>
              <a:t>. Ota </a:t>
            </a:r>
            <a:r>
              <a:rPr lang="en-US" dirty="0" err="1"/>
              <a:t>huomioon</a:t>
            </a:r>
            <a:r>
              <a:rPr lang="en-US" dirty="0"/>
              <a:t>, </a:t>
            </a:r>
            <a:r>
              <a:rPr lang="en-US" dirty="0" err="1"/>
              <a:t>että</a:t>
            </a:r>
            <a:r>
              <a:rPr lang="en-US" dirty="0"/>
              <a:t> LiCoO</a:t>
            </a:r>
            <a:r>
              <a:rPr lang="en-US" baseline="-25000" dirty="0"/>
              <a:t>2</a:t>
            </a:r>
            <a:r>
              <a:rPr lang="en-US" dirty="0"/>
              <a:t>:n ja </a:t>
            </a:r>
            <a:r>
              <a:rPr lang="en-US" dirty="0" err="1"/>
              <a:t>happoliuoksen</a:t>
            </a:r>
            <a:r>
              <a:rPr lang="en-US" dirty="0"/>
              <a:t> </a:t>
            </a:r>
            <a:r>
              <a:rPr lang="en-US" dirty="0" err="1"/>
              <a:t>välisen</a:t>
            </a:r>
            <a:r>
              <a:rPr lang="en-US" dirty="0"/>
              <a:t> </a:t>
            </a:r>
            <a:r>
              <a:rPr lang="en-US" dirty="0" err="1"/>
              <a:t>suhteen</a:t>
            </a:r>
            <a:r>
              <a:rPr lang="en-US" dirty="0"/>
              <a:t> on </a:t>
            </a:r>
            <a:r>
              <a:rPr lang="en-US" dirty="0" err="1"/>
              <a:t>oltava</a:t>
            </a:r>
            <a:r>
              <a:rPr lang="en-US" dirty="0"/>
              <a:t> 20 g (</a:t>
            </a:r>
            <a:r>
              <a:rPr lang="en-US" dirty="0" err="1"/>
              <a:t>kiinteä</a:t>
            </a:r>
            <a:r>
              <a:rPr lang="en-US" dirty="0"/>
              <a:t>)/l (</a:t>
            </a:r>
            <a:r>
              <a:rPr lang="en-US" dirty="0" err="1"/>
              <a:t>neste</a:t>
            </a:r>
            <a:r>
              <a:rPr lang="en-US" dirty="0"/>
              <a:t>)</a:t>
            </a:r>
          </a:p>
          <a:p>
            <a:pPr marL="285750" indent="-285750" algn="just">
              <a:buFontTx/>
              <a:buChar char="-"/>
            </a:pPr>
            <a:endParaRPr lang="en-US" dirty="0"/>
          </a:p>
          <a:p>
            <a:pPr marL="285750" indent="-285750" algn="just">
              <a:buFontTx/>
              <a:buChar char="-"/>
            </a:pPr>
            <a:r>
              <a:rPr lang="en-US" dirty="0" err="1"/>
              <a:t>Kokoa</a:t>
            </a:r>
            <a:r>
              <a:rPr lang="en-US" dirty="0"/>
              <a:t> </a:t>
            </a:r>
            <a:r>
              <a:rPr lang="en-US" dirty="0" err="1"/>
              <a:t>lämmitysjärjestelmä</a:t>
            </a:r>
            <a:r>
              <a:rPr lang="en-US" dirty="0"/>
              <a:t> </a:t>
            </a:r>
            <a:r>
              <a:rPr lang="en-US" dirty="0" err="1"/>
              <a:t>kuvassa</a:t>
            </a:r>
            <a:r>
              <a:rPr lang="en-US" dirty="0"/>
              <a:t> </a:t>
            </a:r>
            <a:r>
              <a:rPr lang="en-US" dirty="0" err="1"/>
              <a:t>näkyvällä</a:t>
            </a:r>
            <a:r>
              <a:rPr lang="en-US" dirty="0"/>
              <a:t> </a:t>
            </a:r>
            <a:r>
              <a:rPr lang="en-US" dirty="0" err="1"/>
              <a:t>tavalla</a:t>
            </a:r>
            <a:endParaRPr lang="en-US" dirty="0"/>
          </a:p>
          <a:p>
            <a:pPr marL="285750" indent="-285750" algn="just">
              <a:buFontTx/>
              <a:buChar char="-"/>
            </a:pPr>
            <a:endParaRPr lang="en-US" dirty="0"/>
          </a:p>
          <a:p>
            <a:pPr marL="285750" indent="-285750" algn="just">
              <a:buFontTx/>
              <a:buChar char="-"/>
            </a:pPr>
            <a:r>
              <a:rPr lang="en-US" dirty="0" err="1"/>
              <a:t>Liuotus</a:t>
            </a:r>
            <a:r>
              <a:rPr lang="en-US" dirty="0"/>
              <a:t> on </a:t>
            </a:r>
            <a:r>
              <a:rPr lang="en-US" dirty="0" err="1"/>
              <a:t>järjesteltävä</a:t>
            </a:r>
            <a:r>
              <a:rPr lang="en-US" dirty="0"/>
              <a:t> </a:t>
            </a:r>
            <a:r>
              <a:rPr lang="en-US" dirty="0" err="1"/>
              <a:t>noudattaen</a:t>
            </a:r>
            <a:r>
              <a:rPr lang="en-US" dirty="0"/>
              <a:t> </a:t>
            </a:r>
            <a:r>
              <a:rPr lang="en-US" dirty="0" err="1"/>
              <a:t>seuraavia</a:t>
            </a:r>
            <a:r>
              <a:rPr lang="en-US" dirty="0"/>
              <a:t> </a:t>
            </a:r>
            <a:r>
              <a:rPr lang="en-US" dirty="0" err="1"/>
              <a:t>ehtoja</a:t>
            </a:r>
            <a:r>
              <a:rPr lang="en-US" dirty="0"/>
              <a:t> </a:t>
            </a:r>
            <a:r>
              <a:rPr lang="en-US" dirty="0" err="1"/>
              <a:t>tulosten</a:t>
            </a:r>
            <a:r>
              <a:rPr lang="en-US" dirty="0"/>
              <a:t> </a:t>
            </a:r>
            <a:r>
              <a:rPr lang="en-US" dirty="0" err="1"/>
              <a:t>suoran</a:t>
            </a:r>
            <a:r>
              <a:rPr lang="en-US" dirty="0"/>
              <a:t> </a:t>
            </a:r>
            <a:r>
              <a:rPr lang="en-US" dirty="0" err="1"/>
              <a:t>vertailun</a:t>
            </a:r>
            <a:r>
              <a:rPr lang="en-US" dirty="0"/>
              <a:t> </a:t>
            </a:r>
            <a:r>
              <a:rPr lang="en-US" dirty="0" err="1"/>
              <a:t>mahdollistamiseksi</a:t>
            </a:r>
            <a:r>
              <a:rPr lang="en-US" dirty="0"/>
              <a:t>:</a:t>
            </a:r>
            <a:endParaRPr lang="en-US" dirty="0">
              <a:solidFill>
                <a:srgbClr val="0000FF"/>
              </a:solidFill>
            </a:endParaRPr>
          </a:p>
          <a:p>
            <a:pPr marL="285750" indent="-285750" algn="just">
              <a:buFontTx/>
              <a:buChar char="-"/>
            </a:pPr>
            <a:endParaRPr lang="en-US" sz="2800" b="1" dirty="0">
              <a:solidFill>
                <a:srgbClr val="0000FF"/>
              </a:solidFill>
            </a:endParaRPr>
          </a:p>
          <a:p>
            <a:pPr algn="ctr"/>
            <a:r>
              <a:rPr lang="en-US" sz="2800" b="1" dirty="0">
                <a:solidFill>
                  <a:srgbClr val="0000FF"/>
                </a:solidFill>
              </a:rPr>
              <a:t>75°C</a:t>
            </a:r>
          </a:p>
          <a:p>
            <a:pPr algn="ctr"/>
            <a:r>
              <a:rPr lang="en-US" sz="2800" b="1" dirty="0">
                <a:solidFill>
                  <a:srgbClr val="0000FF"/>
                </a:solidFill>
              </a:rPr>
              <a:t>1h</a:t>
            </a:r>
          </a:p>
          <a:p>
            <a:pPr algn="ctr"/>
            <a:endParaRPr lang="en-US" dirty="0">
              <a:highlight>
                <a:srgbClr val="FFFF00"/>
              </a:highlight>
            </a:endParaRPr>
          </a:p>
          <a:p>
            <a:pPr algn="ctr"/>
            <a:endParaRPr lang="en-US" dirty="0"/>
          </a:p>
          <a:p>
            <a:pPr algn="just"/>
            <a:endParaRPr lang="en-US" dirty="0"/>
          </a:p>
          <a:p>
            <a:pPr algn="just"/>
            <a:endParaRPr lang="en-US" dirty="0"/>
          </a:p>
        </p:txBody>
      </p:sp>
      <p:sp>
        <p:nvSpPr>
          <p:cNvPr id="4" name="Rettangolo 3">
            <a:extLst>
              <a:ext uri="{FF2B5EF4-FFF2-40B4-BE49-F238E27FC236}">
                <a16:creationId xmlns="" xmlns:a16="http://schemas.microsoft.com/office/drawing/2014/main" id="{F568608C-25A3-D720-D6CB-AF8E5E9821D9}"/>
              </a:ext>
            </a:extLst>
          </p:cNvPr>
          <p:cNvSpPr/>
          <p:nvPr/>
        </p:nvSpPr>
        <p:spPr>
          <a:xfrm>
            <a:off x="2930831" y="5013176"/>
            <a:ext cx="1224136" cy="1008112"/>
          </a:xfrm>
          <a:prstGeom prst="rect">
            <a:avLst/>
          </a:prstGeom>
          <a:noFill/>
          <a:ln>
            <a:solidFill>
              <a:srgbClr val="33CCCC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5" name="Gruppo 4">
            <a:extLst>
              <a:ext uri="{FF2B5EF4-FFF2-40B4-BE49-F238E27FC236}">
                <a16:creationId xmlns="" xmlns:a16="http://schemas.microsoft.com/office/drawing/2014/main" id="{C5AA23B9-1540-BFFC-253D-03030FC88309}"/>
              </a:ext>
            </a:extLst>
          </p:cNvPr>
          <p:cNvGrpSpPr>
            <a:grpSpLocks noChangeAspect="1"/>
          </p:cNvGrpSpPr>
          <p:nvPr/>
        </p:nvGrpSpPr>
        <p:grpSpPr>
          <a:xfrm>
            <a:off x="6847453" y="1700808"/>
            <a:ext cx="1973020" cy="4683158"/>
            <a:chOff x="3358146" y="0"/>
            <a:chExt cx="2573970" cy="5904991"/>
          </a:xfrm>
        </p:grpSpPr>
        <p:pic>
          <p:nvPicPr>
            <p:cNvPr id="6" name="Immagine 5">
              <a:extLst>
                <a:ext uri="{FF2B5EF4-FFF2-40B4-BE49-F238E27FC236}">
                  <a16:creationId xmlns="" xmlns:a16="http://schemas.microsoft.com/office/drawing/2014/main" id="{116D913C-2840-EBCA-289C-3C9FDD09B5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872" t="10659" r="34130"/>
            <a:stretch/>
          </p:blipFill>
          <p:spPr bwMode="auto">
            <a:xfrm>
              <a:off x="3690048" y="0"/>
              <a:ext cx="2114835" cy="5904991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7" name="Rettangolo 6">
              <a:extLst>
                <a:ext uri="{FF2B5EF4-FFF2-40B4-BE49-F238E27FC236}">
                  <a16:creationId xmlns="" xmlns:a16="http://schemas.microsoft.com/office/drawing/2014/main" id="{D5DF236C-DD2A-8CE9-9F14-FA868480E2B3}"/>
                </a:ext>
              </a:extLst>
            </p:cNvPr>
            <p:cNvSpPr/>
            <p:nvPr/>
          </p:nvSpPr>
          <p:spPr>
            <a:xfrm>
              <a:off x="3690048" y="1500096"/>
              <a:ext cx="747251" cy="22614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it-IT"/>
            </a:p>
          </p:txBody>
        </p:sp>
        <p:sp>
          <p:nvSpPr>
            <p:cNvPr id="8" name="Rettangolo 7">
              <a:extLst>
                <a:ext uri="{FF2B5EF4-FFF2-40B4-BE49-F238E27FC236}">
                  <a16:creationId xmlns="" xmlns:a16="http://schemas.microsoft.com/office/drawing/2014/main" id="{E1647D4C-280D-76F4-9FA2-44E055CDC761}"/>
                </a:ext>
              </a:extLst>
            </p:cNvPr>
            <p:cNvSpPr/>
            <p:nvPr/>
          </p:nvSpPr>
          <p:spPr>
            <a:xfrm>
              <a:off x="5184865" y="2992141"/>
              <a:ext cx="747251" cy="22614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it-IT"/>
            </a:p>
          </p:txBody>
        </p:sp>
        <p:sp>
          <p:nvSpPr>
            <p:cNvPr id="9" name="Rettangolo 8">
              <a:extLst>
                <a:ext uri="{FF2B5EF4-FFF2-40B4-BE49-F238E27FC236}">
                  <a16:creationId xmlns="" xmlns:a16="http://schemas.microsoft.com/office/drawing/2014/main" id="{E219AE8C-C384-95EE-D960-5EB7B536C444}"/>
                </a:ext>
              </a:extLst>
            </p:cNvPr>
            <p:cNvSpPr/>
            <p:nvPr/>
          </p:nvSpPr>
          <p:spPr>
            <a:xfrm>
              <a:off x="3867029" y="2090241"/>
              <a:ext cx="747251" cy="22614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it-IT"/>
            </a:p>
          </p:txBody>
        </p:sp>
        <p:sp>
          <p:nvSpPr>
            <p:cNvPr id="10" name="Rettangolo 9">
              <a:extLst>
                <a:ext uri="{FF2B5EF4-FFF2-40B4-BE49-F238E27FC236}">
                  <a16:creationId xmlns="" xmlns:a16="http://schemas.microsoft.com/office/drawing/2014/main" id="{E3A75D75-BFFE-20B3-87F2-72B969E4A55E}"/>
                </a:ext>
              </a:extLst>
            </p:cNvPr>
            <p:cNvSpPr/>
            <p:nvPr/>
          </p:nvSpPr>
          <p:spPr>
            <a:xfrm>
              <a:off x="3690048" y="4406623"/>
              <a:ext cx="461906" cy="20783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it-IT"/>
            </a:p>
          </p:txBody>
        </p:sp>
        <p:sp>
          <p:nvSpPr>
            <p:cNvPr id="11" name="Rettangolo 10">
              <a:extLst>
                <a:ext uri="{FF2B5EF4-FFF2-40B4-BE49-F238E27FC236}">
                  <a16:creationId xmlns="" xmlns:a16="http://schemas.microsoft.com/office/drawing/2014/main" id="{AEE0E15B-8219-26AD-2D33-939EB25896DE}"/>
                </a:ext>
              </a:extLst>
            </p:cNvPr>
            <p:cNvSpPr/>
            <p:nvPr/>
          </p:nvSpPr>
          <p:spPr>
            <a:xfrm>
              <a:off x="3358146" y="3703408"/>
              <a:ext cx="747251" cy="22614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it-IT"/>
            </a:p>
          </p:txBody>
        </p:sp>
        <p:sp>
          <p:nvSpPr>
            <p:cNvPr id="12" name="Rettangolo 11">
              <a:extLst>
                <a:ext uri="{FF2B5EF4-FFF2-40B4-BE49-F238E27FC236}">
                  <a16:creationId xmlns="" xmlns:a16="http://schemas.microsoft.com/office/drawing/2014/main" id="{665D5AC5-67D9-3792-F815-A7C85EF0074C}"/>
                </a:ext>
              </a:extLst>
            </p:cNvPr>
            <p:cNvSpPr/>
            <p:nvPr/>
          </p:nvSpPr>
          <p:spPr>
            <a:xfrm>
              <a:off x="3840356" y="3364771"/>
              <a:ext cx="747251" cy="22614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it-IT"/>
            </a:p>
          </p:txBody>
        </p:sp>
      </p:grpSp>
      <p:sp>
        <p:nvSpPr>
          <p:cNvPr id="15" name="Title 1">
            <a:extLst>
              <a:ext uri="{FF2B5EF4-FFF2-40B4-BE49-F238E27FC236}">
                <a16:creationId xmlns="" xmlns:a16="http://schemas.microsoft.com/office/drawing/2014/main" id="{E136A492-2FBD-76A6-5E8E-DC3924CA55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4804" y="260648"/>
            <a:ext cx="7114392" cy="1714202"/>
          </a:xfrm>
        </p:spPr>
        <p:txBody>
          <a:bodyPr>
            <a:normAutofit fontScale="90000"/>
          </a:bodyPr>
          <a:lstStyle/>
          <a:p>
            <a:r>
              <a:rPr lang="it-IT" dirty="0" err="1">
                <a:solidFill>
                  <a:srgbClr val="33CCCC"/>
                </a:solidFill>
              </a:rPr>
              <a:t>Laboratoriotyö</a:t>
            </a:r>
            <a:r>
              <a:rPr lang="it-IT" dirty="0">
                <a:solidFill>
                  <a:srgbClr val="33CCCC"/>
                </a:solidFill>
              </a:rPr>
              <a:t>:</a:t>
            </a:r>
            <a:br>
              <a:rPr lang="it-IT" dirty="0">
                <a:solidFill>
                  <a:srgbClr val="33CCCC"/>
                </a:solidFill>
              </a:rPr>
            </a:br>
            <a:r>
              <a:rPr lang="it-IT" dirty="0">
                <a:solidFill>
                  <a:srgbClr val="33CCCC"/>
                </a:solidFill>
              </a:rPr>
              <a:t>LiCoO</a:t>
            </a:r>
            <a:r>
              <a:rPr lang="it-IT" baseline="-25000" dirty="0">
                <a:solidFill>
                  <a:srgbClr val="33CCCC"/>
                </a:solidFill>
              </a:rPr>
              <a:t>2</a:t>
            </a:r>
            <a:r>
              <a:rPr lang="it-IT" dirty="0">
                <a:solidFill>
                  <a:srgbClr val="33CCCC"/>
                </a:solidFill>
              </a:rPr>
              <a:t>:n </a:t>
            </a:r>
            <a:r>
              <a:rPr lang="it-IT" dirty="0" err="1">
                <a:solidFill>
                  <a:srgbClr val="33CCCC"/>
                </a:solidFill>
              </a:rPr>
              <a:t>kierrätys</a:t>
            </a:r>
            <a:r>
              <a:rPr lang="it-IT" dirty="0">
                <a:solidFill>
                  <a:srgbClr val="33CCCC"/>
                </a:solidFill>
              </a:rPr>
              <a:t/>
            </a:r>
            <a:br>
              <a:rPr lang="it-IT" dirty="0">
                <a:solidFill>
                  <a:srgbClr val="33CCCC"/>
                </a:solidFill>
              </a:rPr>
            </a:br>
            <a:r>
              <a:rPr lang="it-IT" dirty="0" err="1">
                <a:solidFill>
                  <a:srgbClr val="33CCCC"/>
                </a:solidFill>
              </a:rPr>
              <a:t>happokäsittelyllä</a:t>
            </a:r>
            <a:endParaRPr lang="en-GB" dirty="0">
              <a:solidFill>
                <a:srgbClr val="33CC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4197200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ttangolo 15">
            <a:extLst>
              <a:ext uri="{FF2B5EF4-FFF2-40B4-BE49-F238E27FC236}">
                <a16:creationId xmlns="" xmlns:a16="http://schemas.microsoft.com/office/drawing/2014/main" id="{57E68F5A-9109-EF27-2985-3C57FE5DC85D}"/>
              </a:ext>
            </a:extLst>
          </p:cNvPr>
          <p:cNvSpPr/>
          <p:nvPr/>
        </p:nvSpPr>
        <p:spPr>
          <a:xfrm>
            <a:off x="251520" y="2132856"/>
            <a:ext cx="8640960" cy="4320480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ttangolo 2">
            <a:extLst>
              <a:ext uri="{FF2B5EF4-FFF2-40B4-BE49-F238E27FC236}">
                <a16:creationId xmlns="" xmlns:a16="http://schemas.microsoft.com/office/drawing/2014/main" id="{6549677F-7E45-0DF4-189F-A6DA9EF8586F}"/>
              </a:ext>
            </a:extLst>
          </p:cNvPr>
          <p:cNvSpPr/>
          <p:nvPr/>
        </p:nvSpPr>
        <p:spPr>
          <a:xfrm>
            <a:off x="305103" y="2938195"/>
            <a:ext cx="6438745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 err="1"/>
              <a:t>Ajan</a:t>
            </a:r>
            <a:r>
              <a:rPr lang="en-US" dirty="0"/>
              <a:t> ja </a:t>
            </a:r>
            <a:r>
              <a:rPr lang="en-US" dirty="0" err="1"/>
              <a:t>lämpötilan</a:t>
            </a:r>
            <a:r>
              <a:rPr lang="en-US" dirty="0"/>
              <a:t> </a:t>
            </a:r>
            <a:r>
              <a:rPr lang="en-US" dirty="0" err="1"/>
              <a:t>yhdistelmä</a:t>
            </a:r>
            <a:r>
              <a:rPr lang="en-US" dirty="0"/>
              <a:t> </a:t>
            </a:r>
            <a:r>
              <a:rPr lang="en-US" dirty="0" err="1"/>
              <a:t>ei</a:t>
            </a:r>
            <a:r>
              <a:rPr lang="en-US" dirty="0"/>
              <a:t> ole </a:t>
            </a:r>
            <a:r>
              <a:rPr lang="en-US" dirty="0" err="1"/>
              <a:t>optimaalinen</a:t>
            </a:r>
            <a:r>
              <a:rPr lang="en-US" dirty="0"/>
              <a:t> </a:t>
            </a:r>
            <a:r>
              <a:rPr lang="en-US" dirty="0" err="1"/>
              <a:t>kullekin</a:t>
            </a:r>
            <a:r>
              <a:rPr lang="en-US" dirty="0"/>
              <a:t> </a:t>
            </a:r>
            <a:r>
              <a:rPr lang="en-US" dirty="0" err="1"/>
              <a:t>tarkasteltavalle</a:t>
            </a:r>
            <a:r>
              <a:rPr lang="en-US" dirty="0"/>
              <a:t> </a:t>
            </a:r>
            <a:r>
              <a:rPr lang="en-US" dirty="0" err="1"/>
              <a:t>hapolle</a:t>
            </a:r>
            <a:r>
              <a:rPr lang="en-US" dirty="0"/>
              <a:t>, </a:t>
            </a:r>
            <a:r>
              <a:rPr lang="en-US" dirty="0" err="1"/>
              <a:t>joten</a:t>
            </a:r>
            <a:r>
              <a:rPr lang="en-US" dirty="0"/>
              <a:t> on </a:t>
            </a:r>
            <a:r>
              <a:rPr lang="en-US" dirty="0" err="1"/>
              <a:t>mahdollista</a:t>
            </a:r>
            <a:r>
              <a:rPr lang="en-US" dirty="0"/>
              <a:t>, </a:t>
            </a:r>
            <a:r>
              <a:rPr lang="en-US" dirty="0" err="1"/>
              <a:t>että</a:t>
            </a:r>
            <a:r>
              <a:rPr lang="en-US" dirty="0"/>
              <a:t> </a:t>
            </a:r>
            <a:r>
              <a:rPr lang="en-US" dirty="0" err="1"/>
              <a:t>joissakin</a:t>
            </a:r>
            <a:r>
              <a:rPr lang="en-US" dirty="0"/>
              <a:t> </a:t>
            </a:r>
            <a:r>
              <a:rPr lang="en-US" dirty="0" err="1"/>
              <a:t>tapauksissa</a:t>
            </a:r>
            <a:r>
              <a:rPr lang="en-US" dirty="0"/>
              <a:t> </a:t>
            </a:r>
            <a:r>
              <a:rPr lang="en-US" dirty="0" err="1"/>
              <a:t>saat</a:t>
            </a:r>
            <a:r>
              <a:rPr lang="en-US" dirty="0"/>
              <a:t> </a:t>
            </a:r>
            <a:r>
              <a:rPr lang="en-US" dirty="0" err="1"/>
              <a:t>täydellisen</a:t>
            </a:r>
            <a:r>
              <a:rPr lang="en-US" dirty="0"/>
              <a:t> </a:t>
            </a:r>
            <a:r>
              <a:rPr lang="en-US" dirty="0" err="1"/>
              <a:t>liukenemisen</a:t>
            </a:r>
            <a:r>
              <a:rPr lang="en-US" dirty="0"/>
              <a:t>, </a:t>
            </a:r>
            <a:r>
              <a:rPr lang="en-US" dirty="0" err="1"/>
              <a:t>kun</a:t>
            </a:r>
            <a:r>
              <a:rPr lang="en-US" dirty="0"/>
              <a:t> </a:t>
            </a:r>
            <a:r>
              <a:rPr lang="en-US" dirty="0" err="1"/>
              <a:t>taas</a:t>
            </a:r>
            <a:r>
              <a:rPr lang="en-US" dirty="0"/>
              <a:t> </a:t>
            </a:r>
            <a:r>
              <a:rPr lang="en-US" dirty="0" err="1"/>
              <a:t>toisissa</a:t>
            </a:r>
            <a:r>
              <a:rPr lang="en-US" dirty="0"/>
              <a:t> </a:t>
            </a:r>
            <a:r>
              <a:rPr lang="en-US" dirty="0" err="1"/>
              <a:t>tapauksissa</a:t>
            </a:r>
            <a:r>
              <a:rPr lang="en-US" dirty="0"/>
              <a:t> vain </a:t>
            </a:r>
            <a:r>
              <a:rPr lang="en-US" dirty="0" err="1"/>
              <a:t>osittaisen</a:t>
            </a:r>
            <a:r>
              <a:rPr lang="en-US" dirty="0"/>
              <a:t> </a:t>
            </a:r>
            <a:r>
              <a:rPr lang="en-US" dirty="0" err="1"/>
              <a:t>liukenemisen</a:t>
            </a:r>
            <a:r>
              <a:rPr lang="en-US" dirty="0"/>
              <a:t>. </a:t>
            </a:r>
            <a:r>
              <a:rPr lang="en-US" dirty="0" err="1"/>
              <a:t>Ajatuksena</a:t>
            </a:r>
            <a:r>
              <a:rPr lang="en-US" dirty="0"/>
              <a:t> on </a:t>
            </a:r>
            <a:r>
              <a:rPr lang="en-US" dirty="0" err="1"/>
              <a:t>verrata</a:t>
            </a:r>
            <a:r>
              <a:rPr lang="en-US" dirty="0"/>
              <a:t> </a:t>
            </a:r>
            <a:r>
              <a:rPr lang="en-US" dirty="0" err="1"/>
              <a:t>eri</a:t>
            </a:r>
            <a:r>
              <a:rPr lang="en-US" dirty="0"/>
              <a:t> </a:t>
            </a:r>
            <a:r>
              <a:rPr lang="en-US" dirty="0" err="1"/>
              <a:t>happojen</a:t>
            </a:r>
            <a:r>
              <a:rPr lang="en-US" dirty="0"/>
              <a:t> </a:t>
            </a:r>
            <a:r>
              <a:rPr lang="en-US" dirty="0" err="1"/>
              <a:t>tehokkuutta</a:t>
            </a:r>
            <a:r>
              <a:rPr lang="en-US" dirty="0"/>
              <a:t> </a:t>
            </a:r>
            <a:r>
              <a:rPr lang="en-US" dirty="0" err="1"/>
              <a:t>samoissa</a:t>
            </a:r>
            <a:r>
              <a:rPr lang="en-US" dirty="0"/>
              <a:t> </a:t>
            </a:r>
            <a:r>
              <a:rPr lang="en-US" dirty="0" err="1"/>
              <a:t>koeolosuhteissa</a:t>
            </a:r>
            <a:r>
              <a:rPr lang="en-US" dirty="0"/>
              <a:t>. Tee </a:t>
            </a:r>
            <a:r>
              <a:rPr lang="en-US" dirty="0" err="1"/>
              <a:t>muistiinpanoja</a:t>
            </a:r>
            <a:r>
              <a:rPr lang="en-US" dirty="0"/>
              <a:t> ja </a:t>
            </a:r>
            <a:r>
              <a:rPr lang="en-US" dirty="0" err="1"/>
              <a:t>havaintoja</a:t>
            </a:r>
            <a:r>
              <a:rPr lang="en-US" dirty="0"/>
              <a:t> </a:t>
            </a:r>
            <a:r>
              <a:rPr lang="en-US" dirty="0" err="1"/>
              <a:t>liukenemisen</a:t>
            </a:r>
            <a:r>
              <a:rPr lang="en-US" dirty="0"/>
              <a:t> </a:t>
            </a:r>
            <a:r>
              <a:rPr lang="en-US" dirty="0" err="1"/>
              <a:t>aikana</a:t>
            </a:r>
            <a:r>
              <a:rPr lang="en-US" dirty="0"/>
              <a:t>! </a:t>
            </a:r>
            <a:r>
              <a:rPr lang="en-US" dirty="0" err="1"/>
              <a:t>Liukenemisnopeus</a:t>
            </a:r>
            <a:r>
              <a:rPr lang="en-US" dirty="0"/>
              <a:t>, </a:t>
            </a:r>
            <a:r>
              <a:rPr lang="en-US" dirty="0" err="1"/>
              <a:t>liuosten</a:t>
            </a:r>
            <a:r>
              <a:rPr lang="en-US" dirty="0"/>
              <a:t> </a:t>
            </a:r>
            <a:r>
              <a:rPr lang="en-US" dirty="0" err="1"/>
              <a:t>värin</a:t>
            </a:r>
            <a:r>
              <a:rPr lang="en-US" dirty="0"/>
              <a:t> </a:t>
            </a:r>
            <a:r>
              <a:rPr lang="en-US" dirty="0" err="1"/>
              <a:t>muutos</a:t>
            </a:r>
            <a:r>
              <a:rPr lang="en-US" dirty="0"/>
              <a:t> </a:t>
            </a:r>
            <a:r>
              <a:rPr lang="en-US" dirty="0" err="1"/>
              <a:t>jne</a:t>
            </a:r>
            <a:r>
              <a:rPr lang="en-US" dirty="0"/>
              <a:t>.</a:t>
            </a:r>
          </a:p>
          <a:p>
            <a:pPr algn="just"/>
            <a:endParaRPr lang="en-US" dirty="0"/>
          </a:p>
          <a:p>
            <a:pPr algn="just"/>
            <a:endParaRPr lang="en-US" dirty="0"/>
          </a:p>
        </p:txBody>
      </p:sp>
      <p:grpSp>
        <p:nvGrpSpPr>
          <p:cNvPr id="5" name="Gruppo 4">
            <a:extLst>
              <a:ext uri="{FF2B5EF4-FFF2-40B4-BE49-F238E27FC236}">
                <a16:creationId xmlns="" xmlns:a16="http://schemas.microsoft.com/office/drawing/2014/main" id="{C5AA23B9-1540-BFFC-253D-03030FC88309}"/>
              </a:ext>
            </a:extLst>
          </p:cNvPr>
          <p:cNvGrpSpPr>
            <a:grpSpLocks noChangeAspect="1"/>
          </p:cNvGrpSpPr>
          <p:nvPr/>
        </p:nvGrpSpPr>
        <p:grpSpPr>
          <a:xfrm>
            <a:off x="6847453" y="1700808"/>
            <a:ext cx="1973020" cy="4683158"/>
            <a:chOff x="3358146" y="0"/>
            <a:chExt cx="2573970" cy="5904991"/>
          </a:xfrm>
        </p:grpSpPr>
        <p:pic>
          <p:nvPicPr>
            <p:cNvPr id="6" name="Immagine 5">
              <a:extLst>
                <a:ext uri="{FF2B5EF4-FFF2-40B4-BE49-F238E27FC236}">
                  <a16:creationId xmlns="" xmlns:a16="http://schemas.microsoft.com/office/drawing/2014/main" id="{116D913C-2840-EBCA-289C-3C9FDD09B5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872" t="10659" r="34130"/>
            <a:stretch/>
          </p:blipFill>
          <p:spPr bwMode="auto">
            <a:xfrm>
              <a:off x="3690048" y="0"/>
              <a:ext cx="2114835" cy="5904991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7" name="Rettangolo 6">
              <a:extLst>
                <a:ext uri="{FF2B5EF4-FFF2-40B4-BE49-F238E27FC236}">
                  <a16:creationId xmlns="" xmlns:a16="http://schemas.microsoft.com/office/drawing/2014/main" id="{D5DF236C-DD2A-8CE9-9F14-FA868480E2B3}"/>
                </a:ext>
              </a:extLst>
            </p:cNvPr>
            <p:cNvSpPr/>
            <p:nvPr/>
          </p:nvSpPr>
          <p:spPr>
            <a:xfrm>
              <a:off x="3690048" y="1500096"/>
              <a:ext cx="747251" cy="22614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it-IT"/>
            </a:p>
          </p:txBody>
        </p:sp>
        <p:sp>
          <p:nvSpPr>
            <p:cNvPr id="8" name="Rettangolo 7">
              <a:extLst>
                <a:ext uri="{FF2B5EF4-FFF2-40B4-BE49-F238E27FC236}">
                  <a16:creationId xmlns="" xmlns:a16="http://schemas.microsoft.com/office/drawing/2014/main" id="{E1647D4C-280D-76F4-9FA2-44E055CDC761}"/>
                </a:ext>
              </a:extLst>
            </p:cNvPr>
            <p:cNvSpPr/>
            <p:nvPr/>
          </p:nvSpPr>
          <p:spPr>
            <a:xfrm>
              <a:off x="5184865" y="2992141"/>
              <a:ext cx="747251" cy="22614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it-IT"/>
            </a:p>
          </p:txBody>
        </p:sp>
        <p:sp>
          <p:nvSpPr>
            <p:cNvPr id="9" name="Rettangolo 8">
              <a:extLst>
                <a:ext uri="{FF2B5EF4-FFF2-40B4-BE49-F238E27FC236}">
                  <a16:creationId xmlns="" xmlns:a16="http://schemas.microsoft.com/office/drawing/2014/main" id="{E219AE8C-C384-95EE-D960-5EB7B536C444}"/>
                </a:ext>
              </a:extLst>
            </p:cNvPr>
            <p:cNvSpPr/>
            <p:nvPr/>
          </p:nvSpPr>
          <p:spPr>
            <a:xfrm>
              <a:off x="3867029" y="2090241"/>
              <a:ext cx="747251" cy="22614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it-IT"/>
            </a:p>
          </p:txBody>
        </p:sp>
        <p:sp>
          <p:nvSpPr>
            <p:cNvPr id="10" name="Rettangolo 9">
              <a:extLst>
                <a:ext uri="{FF2B5EF4-FFF2-40B4-BE49-F238E27FC236}">
                  <a16:creationId xmlns="" xmlns:a16="http://schemas.microsoft.com/office/drawing/2014/main" id="{E3A75D75-BFFE-20B3-87F2-72B969E4A55E}"/>
                </a:ext>
              </a:extLst>
            </p:cNvPr>
            <p:cNvSpPr/>
            <p:nvPr/>
          </p:nvSpPr>
          <p:spPr>
            <a:xfrm>
              <a:off x="3690048" y="4406623"/>
              <a:ext cx="461906" cy="20783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it-IT"/>
            </a:p>
          </p:txBody>
        </p:sp>
        <p:sp>
          <p:nvSpPr>
            <p:cNvPr id="11" name="Rettangolo 10">
              <a:extLst>
                <a:ext uri="{FF2B5EF4-FFF2-40B4-BE49-F238E27FC236}">
                  <a16:creationId xmlns="" xmlns:a16="http://schemas.microsoft.com/office/drawing/2014/main" id="{AEE0E15B-8219-26AD-2D33-939EB25896DE}"/>
                </a:ext>
              </a:extLst>
            </p:cNvPr>
            <p:cNvSpPr/>
            <p:nvPr/>
          </p:nvSpPr>
          <p:spPr>
            <a:xfrm>
              <a:off x="3358146" y="3703408"/>
              <a:ext cx="747251" cy="22614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it-IT"/>
            </a:p>
          </p:txBody>
        </p:sp>
        <p:sp>
          <p:nvSpPr>
            <p:cNvPr id="12" name="Rettangolo 11">
              <a:extLst>
                <a:ext uri="{FF2B5EF4-FFF2-40B4-BE49-F238E27FC236}">
                  <a16:creationId xmlns="" xmlns:a16="http://schemas.microsoft.com/office/drawing/2014/main" id="{665D5AC5-67D9-3792-F815-A7C85EF0074C}"/>
                </a:ext>
              </a:extLst>
            </p:cNvPr>
            <p:cNvSpPr/>
            <p:nvPr/>
          </p:nvSpPr>
          <p:spPr>
            <a:xfrm>
              <a:off x="3840356" y="3364771"/>
              <a:ext cx="747251" cy="22614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it-IT"/>
            </a:p>
          </p:txBody>
        </p:sp>
      </p:grpSp>
      <p:sp>
        <p:nvSpPr>
          <p:cNvPr id="15" name="Title 1">
            <a:extLst>
              <a:ext uri="{FF2B5EF4-FFF2-40B4-BE49-F238E27FC236}">
                <a16:creationId xmlns="" xmlns:a16="http://schemas.microsoft.com/office/drawing/2014/main" id="{E136A492-2FBD-76A6-5E8E-DC3924CA55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4804" y="260648"/>
            <a:ext cx="7114392" cy="1714202"/>
          </a:xfrm>
        </p:spPr>
        <p:txBody>
          <a:bodyPr>
            <a:normAutofit fontScale="90000"/>
          </a:bodyPr>
          <a:lstStyle/>
          <a:p>
            <a:r>
              <a:rPr lang="it-IT" dirty="0" err="1">
                <a:solidFill>
                  <a:srgbClr val="33CCCC"/>
                </a:solidFill>
              </a:rPr>
              <a:t>Laboratoriotyö</a:t>
            </a:r>
            <a:r>
              <a:rPr lang="it-IT" dirty="0">
                <a:solidFill>
                  <a:srgbClr val="33CCCC"/>
                </a:solidFill>
              </a:rPr>
              <a:t>:</a:t>
            </a:r>
            <a:br>
              <a:rPr lang="it-IT" dirty="0">
                <a:solidFill>
                  <a:srgbClr val="33CCCC"/>
                </a:solidFill>
              </a:rPr>
            </a:br>
            <a:r>
              <a:rPr lang="it-IT" dirty="0">
                <a:solidFill>
                  <a:srgbClr val="33CCCC"/>
                </a:solidFill>
              </a:rPr>
              <a:t>LiCoO</a:t>
            </a:r>
            <a:r>
              <a:rPr lang="it-IT" baseline="-25000" dirty="0">
                <a:solidFill>
                  <a:srgbClr val="33CCCC"/>
                </a:solidFill>
              </a:rPr>
              <a:t>2</a:t>
            </a:r>
            <a:r>
              <a:rPr lang="it-IT" dirty="0">
                <a:solidFill>
                  <a:srgbClr val="33CCCC"/>
                </a:solidFill>
              </a:rPr>
              <a:t>:n </a:t>
            </a:r>
            <a:r>
              <a:rPr lang="it-IT" dirty="0" err="1">
                <a:solidFill>
                  <a:srgbClr val="33CCCC"/>
                </a:solidFill>
              </a:rPr>
              <a:t>kierrätys</a:t>
            </a:r>
            <a:r>
              <a:rPr lang="it-IT" dirty="0">
                <a:solidFill>
                  <a:srgbClr val="33CCCC"/>
                </a:solidFill>
              </a:rPr>
              <a:t/>
            </a:r>
            <a:br>
              <a:rPr lang="it-IT" dirty="0">
                <a:solidFill>
                  <a:srgbClr val="33CCCC"/>
                </a:solidFill>
              </a:rPr>
            </a:br>
            <a:r>
              <a:rPr lang="it-IT" dirty="0" err="1">
                <a:solidFill>
                  <a:srgbClr val="33CCCC"/>
                </a:solidFill>
              </a:rPr>
              <a:t>happokäsittelyllä</a:t>
            </a:r>
            <a:endParaRPr lang="en-GB" dirty="0">
              <a:solidFill>
                <a:srgbClr val="33CC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1157871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="" xmlns:a16="http://schemas.microsoft.com/office/drawing/2014/main" id="{16AB282A-34DA-6FC1-363B-87C7867685E1}"/>
              </a:ext>
            </a:extLst>
          </p:cNvPr>
          <p:cNvSpPr/>
          <p:nvPr/>
        </p:nvSpPr>
        <p:spPr>
          <a:xfrm>
            <a:off x="251520" y="2132856"/>
            <a:ext cx="8640960" cy="4320480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7083AA2A-23C9-45F5-B320-2AFC45A7E0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4804" y="260648"/>
            <a:ext cx="7114392" cy="1714202"/>
          </a:xfrm>
        </p:spPr>
        <p:txBody>
          <a:bodyPr>
            <a:normAutofit fontScale="90000"/>
          </a:bodyPr>
          <a:lstStyle/>
          <a:p>
            <a:r>
              <a:rPr lang="it-IT" dirty="0" err="1">
                <a:solidFill>
                  <a:srgbClr val="33CCCC"/>
                </a:solidFill>
              </a:rPr>
              <a:t>Laboratoriotyö</a:t>
            </a:r>
            <a:r>
              <a:rPr lang="it-IT" dirty="0">
                <a:solidFill>
                  <a:srgbClr val="33CCCC"/>
                </a:solidFill>
              </a:rPr>
              <a:t>:</a:t>
            </a:r>
            <a:br>
              <a:rPr lang="it-IT" dirty="0">
                <a:solidFill>
                  <a:srgbClr val="33CCCC"/>
                </a:solidFill>
              </a:rPr>
            </a:br>
            <a:r>
              <a:rPr lang="it-IT" dirty="0">
                <a:solidFill>
                  <a:srgbClr val="33CCCC"/>
                </a:solidFill>
              </a:rPr>
              <a:t>LiCoO</a:t>
            </a:r>
            <a:r>
              <a:rPr lang="it-IT" baseline="-25000" dirty="0">
                <a:solidFill>
                  <a:srgbClr val="33CCCC"/>
                </a:solidFill>
              </a:rPr>
              <a:t>2</a:t>
            </a:r>
            <a:r>
              <a:rPr lang="it-IT" dirty="0">
                <a:solidFill>
                  <a:srgbClr val="33CCCC"/>
                </a:solidFill>
              </a:rPr>
              <a:t>:n </a:t>
            </a:r>
            <a:r>
              <a:rPr lang="it-IT" dirty="0" err="1">
                <a:solidFill>
                  <a:srgbClr val="33CCCC"/>
                </a:solidFill>
              </a:rPr>
              <a:t>kierrätys</a:t>
            </a:r>
            <a:r>
              <a:rPr lang="it-IT" dirty="0">
                <a:solidFill>
                  <a:srgbClr val="33CCCC"/>
                </a:solidFill>
              </a:rPr>
              <a:t/>
            </a:r>
            <a:br>
              <a:rPr lang="it-IT" dirty="0">
                <a:solidFill>
                  <a:srgbClr val="33CCCC"/>
                </a:solidFill>
              </a:rPr>
            </a:br>
            <a:r>
              <a:rPr lang="it-IT" dirty="0" err="1">
                <a:solidFill>
                  <a:srgbClr val="33CCCC"/>
                </a:solidFill>
              </a:rPr>
              <a:t>happokäsittelyllä</a:t>
            </a:r>
            <a:endParaRPr lang="en-GB" dirty="0">
              <a:solidFill>
                <a:srgbClr val="33CCCC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ttangolo 2">
                <a:extLst>
                  <a:ext uri="{FF2B5EF4-FFF2-40B4-BE49-F238E27FC236}">
                    <a16:creationId xmlns="" xmlns:a16="http://schemas.microsoft.com/office/drawing/2014/main" id="{6549677F-7E45-0DF4-189F-A6DA9EF8586F}"/>
                  </a:ext>
                </a:extLst>
              </p:cNvPr>
              <p:cNvSpPr/>
              <p:nvPr/>
            </p:nvSpPr>
            <p:spPr>
              <a:xfrm>
                <a:off x="323528" y="2413337"/>
                <a:ext cx="8633040" cy="39414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dirty="0"/>
                  <a:t>T</a:t>
                </a:r>
                <a:r>
                  <a:rPr lang="en-US" dirty="0" err="1"/>
                  <a:t>unnin</a:t>
                </a:r>
                <a:r>
                  <a:rPr lang="en-US" dirty="0"/>
                  <a:t> </a:t>
                </a:r>
                <a:r>
                  <a:rPr lang="en-US" dirty="0" err="1"/>
                  <a:t>kuluttua</a:t>
                </a:r>
                <a:r>
                  <a:rPr lang="en-US" dirty="0"/>
                  <a:t> </a:t>
                </a:r>
                <a:r>
                  <a:rPr lang="en-US" dirty="0" err="1"/>
                  <a:t>lopeta</a:t>
                </a:r>
                <a:r>
                  <a:rPr lang="en-US" dirty="0"/>
                  <a:t> </a:t>
                </a:r>
                <a:r>
                  <a:rPr lang="en-US" dirty="0" err="1"/>
                  <a:t>lämmitys</a:t>
                </a:r>
                <a:r>
                  <a:rPr lang="en-US" dirty="0"/>
                  <a:t>. </a:t>
                </a:r>
                <a:r>
                  <a:rPr lang="en-US" dirty="0" err="1"/>
                  <a:t>Näet</a:t>
                </a:r>
                <a:r>
                  <a:rPr lang="en-US" dirty="0"/>
                  <a:t>, </a:t>
                </a:r>
                <a:r>
                  <a:rPr lang="en-US" dirty="0" err="1"/>
                  <a:t>että</a:t>
                </a:r>
                <a:r>
                  <a:rPr lang="en-US" dirty="0"/>
                  <a:t> </a:t>
                </a:r>
                <a:r>
                  <a:rPr lang="en-US" dirty="0" err="1"/>
                  <a:t>liuos</a:t>
                </a:r>
                <a:r>
                  <a:rPr lang="en-US" dirty="0"/>
                  <a:t> </a:t>
                </a:r>
                <a:r>
                  <a:rPr lang="en-US" dirty="0" err="1"/>
                  <a:t>värjäytyy</a:t>
                </a:r>
                <a:r>
                  <a:rPr lang="en-US" dirty="0"/>
                  <a:t> ja </a:t>
                </a:r>
                <a:r>
                  <a:rPr lang="en-US" dirty="0" err="1"/>
                  <a:t>tämä</a:t>
                </a:r>
                <a:r>
                  <a:rPr lang="en-US" dirty="0"/>
                  <a:t> on </a:t>
                </a:r>
                <a:r>
                  <a:rPr lang="en-US" dirty="0" err="1"/>
                  <a:t>tärkeä</a:t>
                </a:r>
                <a:r>
                  <a:rPr lang="en-US" dirty="0"/>
                  <a:t> </a:t>
                </a:r>
                <a:r>
                  <a:rPr lang="en-US" dirty="0" err="1"/>
                  <a:t>signaali</a:t>
                </a:r>
                <a:r>
                  <a:rPr lang="en-US" dirty="0"/>
                  <a:t>. </a:t>
                </a:r>
                <a:r>
                  <a:rPr lang="en-US" dirty="0" err="1"/>
                  <a:t>Koboltti</a:t>
                </a:r>
                <a:r>
                  <a:rPr lang="en-US" dirty="0"/>
                  <a:t> </a:t>
                </a:r>
                <a:r>
                  <a:rPr lang="en-US" dirty="0" err="1"/>
                  <a:t>muodostaa</a:t>
                </a:r>
                <a:r>
                  <a:rPr lang="en-US" dirty="0"/>
                  <a:t> </a:t>
                </a:r>
                <a:r>
                  <a:rPr lang="en-US" dirty="0" err="1"/>
                  <a:t>komplekseja</a:t>
                </a:r>
                <a:r>
                  <a:rPr lang="en-US" dirty="0"/>
                  <a:t>, </a:t>
                </a:r>
                <a:r>
                  <a:rPr lang="en-US" dirty="0" err="1"/>
                  <a:t>jotka</a:t>
                </a:r>
                <a:r>
                  <a:rPr lang="en-US" dirty="0"/>
                  <a:t> </a:t>
                </a:r>
                <a:r>
                  <a:rPr lang="en-US" dirty="0" err="1"/>
                  <a:t>voivat</a:t>
                </a:r>
                <a:r>
                  <a:rPr lang="en-US" dirty="0"/>
                  <a:t> </a:t>
                </a:r>
                <a:r>
                  <a:rPr lang="en-US" dirty="0" err="1"/>
                  <a:t>absorboida</a:t>
                </a:r>
                <a:r>
                  <a:rPr lang="en-US" dirty="0"/>
                  <a:t> </a:t>
                </a:r>
                <a:r>
                  <a:rPr lang="en-US" dirty="0" err="1"/>
                  <a:t>näkyvää</a:t>
                </a:r>
                <a:r>
                  <a:rPr lang="en-US" dirty="0"/>
                  <a:t> </a:t>
                </a:r>
                <a:r>
                  <a:rPr lang="en-US" dirty="0" err="1"/>
                  <a:t>valoa</a:t>
                </a:r>
                <a:r>
                  <a:rPr lang="en-US" dirty="0"/>
                  <a:t>. </a:t>
                </a:r>
                <a:r>
                  <a:rPr lang="en-US" dirty="0" err="1"/>
                  <a:t>Joissakin</a:t>
                </a:r>
                <a:r>
                  <a:rPr lang="en-US" dirty="0"/>
                  <a:t> </a:t>
                </a:r>
                <a:r>
                  <a:rPr lang="en-US" dirty="0" err="1"/>
                  <a:t>tilanteissa</a:t>
                </a:r>
                <a:r>
                  <a:rPr lang="en-US" dirty="0"/>
                  <a:t> </a:t>
                </a:r>
                <a:r>
                  <a:rPr lang="en-US" dirty="0" err="1"/>
                  <a:t>voit</a:t>
                </a:r>
                <a:r>
                  <a:rPr lang="en-US" dirty="0"/>
                  <a:t> </a:t>
                </a:r>
                <a:r>
                  <a:rPr lang="en-US" dirty="0" err="1"/>
                  <a:t>havaita</a:t>
                </a:r>
                <a:r>
                  <a:rPr lang="en-US" dirty="0"/>
                  <a:t> </a:t>
                </a:r>
                <a:r>
                  <a:rPr lang="en-US" dirty="0" err="1"/>
                  <a:t>mustan</a:t>
                </a:r>
                <a:r>
                  <a:rPr lang="en-US" dirty="0"/>
                  <a:t> </a:t>
                </a:r>
                <a:r>
                  <a:rPr lang="en-US" dirty="0" err="1"/>
                  <a:t>kiinteän</a:t>
                </a:r>
                <a:r>
                  <a:rPr lang="en-US" dirty="0"/>
                  <a:t> </a:t>
                </a:r>
                <a:r>
                  <a:rPr lang="en-US" dirty="0" err="1"/>
                  <a:t>faasin</a:t>
                </a:r>
                <a:r>
                  <a:rPr lang="en-US" dirty="0"/>
                  <a:t> </a:t>
                </a:r>
                <a:r>
                  <a:rPr lang="en-US" dirty="0" err="1"/>
                  <a:t>prosessin</a:t>
                </a:r>
                <a:r>
                  <a:rPr lang="en-US" dirty="0"/>
                  <a:t> </a:t>
                </a:r>
                <a:r>
                  <a:rPr lang="en-US" dirty="0" err="1"/>
                  <a:t>lopussa</a:t>
                </a:r>
                <a:r>
                  <a:rPr lang="en-US" dirty="0"/>
                  <a:t>, </a:t>
                </a:r>
                <a:r>
                  <a:rPr lang="en-US" dirty="0" err="1"/>
                  <a:t>tämä</a:t>
                </a:r>
                <a:r>
                  <a:rPr lang="en-US" dirty="0"/>
                  <a:t> on LCO, </a:t>
                </a:r>
                <a:r>
                  <a:rPr lang="en-US" dirty="0" err="1"/>
                  <a:t>joka</a:t>
                </a:r>
                <a:r>
                  <a:rPr lang="en-US" dirty="0"/>
                  <a:t> </a:t>
                </a:r>
                <a:r>
                  <a:rPr lang="en-US" dirty="0" err="1"/>
                  <a:t>ei</a:t>
                </a:r>
                <a:r>
                  <a:rPr lang="en-US" dirty="0"/>
                  <a:t> </a:t>
                </a:r>
                <a:r>
                  <a:rPr lang="en-US" dirty="0" err="1"/>
                  <a:t>reagoi</a:t>
                </a:r>
                <a:r>
                  <a:rPr lang="en-US" dirty="0"/>
                  <a:t>.</a:t>
                </a:r>
              </a:p>
              <a:p>
                <a:pPr algn="just"/>
                <a:endParaRPr lang="en-US" dirty="0"/>
              </a:p>
              <a:p>
                <a:pPr algn="just"/>
                <a:r>
                  <a:rPr lang="en-US" dirty="0" err="1"/>
                  <a:t>Mahdollisen</a:t>
                </a:r>
                <a:r>
                  <a:rPr lang="en-US" dirty="0"/>
                  <a:t> </a:t>
                </a:r>
                <a:r>
                  <a:rPr lang="en-US" dirty="0" err="1"/>
                  <a:t>kiinteän</a:t>
                </a:r>
                <a:r>
                  <a:rPr lang="en-US" dirty="0"/>
                  <a:t> </a:t>
                </a:r>
                <a:r>
                  <a:rPr lang="en-US" dirty="0" err="1"/>
                  <a:t>jäännöksen</a:t>
                </a:r>
                <a:r>
                  <a:rPr lang="en-US" dirty="0"/>
                  <a:t> </a:t>
                </a:r>
                <a:r>
                  <a:rPr lang="en-US" dirty="0" err="1"/>
                  <a:t>suodatuksen</a:t>
                </a:r>
                <a:r>
                  <a:rPr lang="en-US" dirty="0"/>
                  <a:t>, </a:t>
                </a:r>
                <a:r>
                  <a:rPr lang="en-US" dirty="0" err="1"/>
                  <a:t>vedellä</a:t>
                </a:r>
                <a:r>
                  <a:rPr lang="en-US" dirty="0"/>
                  <a:t> </a:t>
                </a:r>
                <a:r>
                  <a:rPr lang="en-US" dirty="0" err="1"/>
                  <a:t>pesun</a:t>
                </a:r>
                <a:r>
                  <a:rPr lang="en-US" dirty="0"/>
                  <a:t> ja </a:t>
                </a:r>
                <a:r>
                  <a:rPr lang="en-US" dirty="0" err="1"/>
                  <a:t>kuivauksen</a:t>
                </a:r>
                <a:r>
                  <a:rPr lang="en-US" dirty="0"/>
                  <a:t> </a:t>
                </a:r>
                <a:r>
                  <a:rPr lang="en-US" dirty="0" err="1"/>
                  <a:t>perusteella</a:t>
                </a:r>
                <a:r>
                  <a:rPr lang="en-US" dirty="0"/>
                  <a:t> </a:t>
                </a:r>
                <a:r>
                  <a:rPr lang="en-US" dirty="0" err="1"/>
                  <a:t>voidaan</a:t>
                </a:r>
                <a:r>
                  <a:rPr lang="en-US" dirty="0"/>
                  <a:t> </a:t>
                </a:r>
                <a:r>
                  <a:rPr lang="en-US" dirty="0" err="1"/>
                  <a:t>laskea</a:t>
                </a:r>
                <a:r>
                  <a:rPr lang="en-US" dirty="0"/>
                  <a:t> </a:t>
                </a:r>
                <a:r>
                  <a:rPr lang="en-US" dirty="0" err="1"/>
                  <a:t>hajoamissaanto</a:t>
                </a:r>
                <a:r>
                  <a:rPr lang="en-US" dirty="0"/>
                  <a:t>.</a:t>
                </a:r>
              </a:p>
              <a:p>
                <a:pPr algn="just"/>
                <a:endParaRPr lang="en-US" dirty="0"/>
              </a:p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800" b="1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 %=</m:t>
                      </m:r>
                      <m:f>
                        <m:fPr>
                          <m:ctrlPr>
                            <a:rPr lang="it-IT" sz="1800" b="1" i="1">
                              <a:effectLst/>
                              <a:latin typeface="Cambria Math"/>
                              <a:cs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fi-FI" sz="1800" b="1" i="1" smtClean="0">
                              <a:effectLst/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𝑨𝒍𝒖𝒔𝒔𝒂</m:t>
                          </m:r>
                          <m:r>
                            <a:rPr lang="it-IT" sz="1800" b="1" i="1" smtClean="0">
                              <a:effectLst/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 </m:t>
                          </m:r>
                          <m:r>
                            <a:rPr lang="it-IT" sz="1800" b="1" i="1" smtClean="0">
                              <a:effectLst/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𝑳𝑪𝑶</m:t>
                          </m:r>
                          <m:d>
                            <m:dPr>
                              <m:ctrlPr>
                                <a:rPr lang="it-IT" sz="1800" b="1" i="1" smtClean="0">
                                  <a:effectLst/>
                                  <a:latin typeface="Cambria Math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r>
                                <a:rPr lang="it-IT" sz="1800" b="1" i="1" smtClean="0">
                                  <a:effectLst/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𝒈</m:t>
                              </m:r>
                            </m:e>
                          </m:d>
                          <m:r>
                            <a:rPr lang="it-IT" sz="1800" b="1" i="1" smtClean="0">
                              <a:effectLst/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−</m:t>
                          </m:r>
                          <m:r>
                            <a:rPr lang="fi-FI" sz="1800" b="1" i="1" smtClean="0">
                              <a:effectLst/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𝑳𝒐𝒑𝒖𝒔𝒔𝒂</m:t>
                          </m:r>
                          <m:r>
                            <a:rPr lang="it-IT" sz="1800" b="1" i="1" smtClean="0">
                              <a:effectLst/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 </m:t>
                          </m:r>
                          <m:r>
                            <a:rPr lang="it-IT" sz="1800" b="1" i="1" smtClean="0">
                              <a:effectLst/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𝑳𝑪𝑶</m:t>
                          </m:r>
                          <m:r>
                            <a:rPr lang="en-GB" sz="18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m:t>(</m:t>
                          </m:r>
                          <m:r>
                            <a:rPr lang="en-GB" sz="18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m:t>𝒈</m:t>
                          </m:r>
                          <m:r>
                            <a:rPr lang="en-GB" sz="18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m:t>)</m:t>
                          </m:r>
                        </m:num>
                        <m:den>
                          <m:r>
                            <a:rPr lang="fi-FI" sz="1800" b="1" i="1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m:t>𝑨𝒍𝒖𝒔𝒔𝒂</m:t>
                          </m:r>
                          <m:r>
                            <a:rPr lang="it-IT" sz="1800" b="1" i="1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m:t> </m:t>
                          </m:r>
                          <m:r>
                            <a:rPr lang="it-IT" sz="1800" b="1" i="1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m:t>𝑳𝑪𝑶</m:t>
                          </m:r>
                          <m:r>
                            <a:rPr lang="en-GB" sz="18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m:t>(</m:t>
                          </m:r>
                          <m:r>
                            <a:rPr lang="en-GB" sz="18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m:t>𝒈</m:t>
                          </m:r>
                          <m:r>
                            <a:rPr lang="en-GB" sz="18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m:t>)</m:t>
                          </m:r>
                        </m:den>
                      </m:f>
                      <m:r>
                        <a:rPr lang="en-GB" sz="18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∗</m:t>
                      </m:r>
                      <m:r>
                        <a:rPr lang="en-GB" sz="18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𝟏𝟎𝟎</m:t>
                      </m:r>
                    </m:oMath>
                  </m:oMathPara>
                </a14:m>
                <a:endParaRPr lang="en-US" b="1" dirty="0"/>
              </a:p>
              <a:p>
                <a:pPr algn="just"/>
                <a:endParaRPr lang="en-US" dirty="0"/>
              </a:p>
              <a:p>
                <a:pPr algn="ctr"/>
                <a:r>
                  <a:rPr lang="en-US" sz="3200" b="1" u="sng" dirty="0" err="1">
                    <a:solidFill>
                      <a:srgbClr val="0000FF"/>
                    </a:solidFill>
                  </a:rPr>
                  <a:t>Säästä</a:t>
                </a:r>
                <a:r>
                  <a:rPr lang="en-US" sz="3200" b="1" u="sng" dirty="0">
                    <a:solidFill>
                      <a:srgbClr val="0000FF"/>
                    </a:solidFill>
                  </a:rPr>
                  <a:t> </a:t>
                </a:r>
                <a:r>
                  <a:rPr lang="en-US" sz="3200" b="1" u="sng" dirty="0" err="1">
                    <a:solidFill>
                      <a:srgbClr val="0000FF"/>
                    </a:solidFill>
                  </a:rPr>
                  <a:t>syntyneet</a:t>
                </a:r>
                <a:r>
                  <a:rPr lang="en-US" sz="3200" b="1" u="sng" dirty="0">
                    <a:solidFill>
                      <a:srgbClr val="0000FF"/>
                    </a:solidFill>
                  </a:rPr>
                  <a:t> </a:t>
                </a:r>
                <a:r>
                  <a:rPr lang="en-US" sz="3200" b="1" u="sng" dirty="0" err="1">
                    <a:solidFill>
                      <a:srgbClr val="0000FF"/>
                    </a:solidFill>
                  </a:rPr>
                  <a:t>liuokset</a:t>
                </a:r>
                <a:r>
                  <a:rPr lang="en-US" sz="3200" b="1" u="sng" dirty="0">
                    <a:solidFill>
                      <a:srgbClr val="0000FF"/>
                    </a:solidFill>
                  </a:rPr>
                  <a:t> </a:t>
                </a:r>
                <a:r>
                  <a:rPr lang="en-US" sz="3200" b="1" u="sng" dirty="0" err="1">
                    <a:solidFill>
                      <a:srgbClr val="0000FF"/>
                    </a:solidFill>
                  </a:rPr>
                  <a:t>seuraavaan</a:t>
                </a:r>
                <a:r>
                  <a:rPr lang="en-US" sz="3200" b="1" u="sng" dirty="0">
                    <a:solidFill>
                      <a:srgbClr val="0000FF"/>
                    </a:solidFill>
                  </a:rPr>
                  <a:t> </a:t>
                </a:r>
                <a:r>
                  <a:rPr lang="en-US" sz="3200" b="1" u="sng" dirty="0" err="1">
                    <a:solidFill>
                      <a:srgbClr val="0000FF"/>
                    </a:solidFill>
                  </a:rPr>
                  <a:t>vaiheeseen</a:t>
                </a:r>
                <a:endParaRPr lang="en-US" b="1" u="sng" dirty="0">
                  <a:solidFill>
                    <a:srgbClr val="0000FF"/>
                  </a:solidFill>
                </a:endParaRPr>
              </a:p>
              <a:p>
                <a:pPr algn="just"/>
                <a:endParaRPr lang="en-US" dirty="0"/>
              </a:p>
            </p:txBody>
          </p:sp>
        </mc:Choice>
        <mc:Fallback xmlns="">
          <p:sp>
            <p:nvSpPr>
              <p:cNvPr id="3" name="Rettangolo 2">
                <a:extLst>
                  <a:ext uri="{FF2B5EF4-FFF2-40B4-BE49-F238E27FC236}">
                    <a16:creationId xmlns:a16="http://schemas.microsoft.com/office/drawing/2014/main" id="{6549677F-7E45-0DF4-189F-A6DA9EF8586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528" y="2413337"/>
                <a:ext cx="8633040" cy="3941464"/>
              </a:xfrm>
              <a:prstGeom prst="rect">
                <a:avLst/>
              </a:prstGeom>
              <a:blipFill>
                <a:blip r:embed="rId2"/>
                <a:stretch>
                  <a:fillRect l="-734" t="-965" r="-587"/>
                </a:stretch>
              </a:blipFill>
            </p:spPr>
            <p:txBody>
              <a:bodyPr/>
              <a:lstStyle/>
              <a:p>
                <a:r>
                  <a:rPr lang="fi-FI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18830323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="" xmlns:a16="http://schemas.microsoft.com/office/drawing/2014/main" id="{A0AE8EB5-7943-CCBF-E06C-75B8A6C2A4E9}"/>
              </a:ext>
            </a:extLst>
          </p:cNvPr>
          <p:cNvSpPr/>
          <p:nvPr/>
        </p:nvSpPr>
        <p:spPr>
          <a:xfrm>
            <a:off x="380006" y="1268760"/>
            <a:ext cx="8512474" cy="5184576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magine 6">
            <a:extLst>
              <a:ext uri="{FF2B5EF4-FFF2-40B4-BE49-F238E27FC236}">
                <a16:creationId xmlns="" xmlns:a16="http://schemas.microsoft.com/office/drawing/2014/main" id="{4AB04B7E-8ABA-CECB-A4F7-D7F607478EE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0" r="7476"/>
          <a:stretch/>
        </p:blipFill>
        <p:spPr>
          <a:xfrm>
            <a:off x="4932040" y="2424120"/>
            <a:ext cx="3831954" cy="3442953"/>
          </a:xfrm>
          <a:prstGeom prst="rect">
            <a:avLst/>
          </a:prstGeom>
        </p:spPr>
      </p:pic>
      <p:sp>
        <p:nvSpPr>
          <p:cNvPr id="3" name="Sottotitolo 2"/>
          <p:cNvSpPr>
            <a:spLocks noGrp="1"/>
          </p:cNvSpPr>
          <p:nvPr>
            <p:ph idx="1"/>
          </p:nvPr>
        </p:nvSpPr>
        <p:spPr>
          <a:xfrm>
            <a:off x="833183" y="404664"/>
            <a:ext cx="7715200" cy="1008112"/>
          </a:xfrm>
          <a:noFill/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it-IT" sz="4400" b="1" dirty="0" err="1">
                <a:solidFill>
                  <a:srgbClr val="33CCCC"/>
                </a:solidFill>
              </a:rPr>
              <a:t>Mikä</a:t>
            </a:r>
            <a:r>
              <a:rPr lang="it-IT" sz="4400" b="1" dirty="0">
                <a:solidFill>
                  <a:srgbClr val="33CCCC"/>
                </a:solidFill>
              </a:rPr>
              <a:t> on </a:t>
            </a:r>
            <a:r>
              <a:rPr lang="it-IT" sz="4400" b="1" dirty="0" err="1">
                <a:solidFill>
                  <a:srgbClr val="33CCCC"/>
                </a:solidFill>
              </a:rPr>
              <a:t>litium-paristo</a:t>
            </a:r>
            <a:r>
              <a:rPr lang="it-IT" sz="4400" b="1" dirty="0">
                <a:solidFill>
                  <a:srgbClr val="33CCCC"/>
                </a:solidFill>
              </a:rPr>
              <a:t>?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="" xmlns:a16="http://schemas.microsoft.com/office/drawing/2014/main" id="{51F142C2-B1E7-4D6C-8AB8-61737AA88B4C}"/>
              </a:ext>
            </a:extLst>
          </p:cNvPr>
          <p:cNvSpPr/>
          <p:nvPr/>
        </p:nvSpPr>
        <p:spPr>
          <a:xfrm>
            <a:off x="4453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 </a:t>
            </a:r>
          </a:p>
        </p:txBody>
      </p:sp>
      <p:sp>
        <p:nvSpPr>
          <p:cNvPr id="5" name="Rettangolo 4">
            <a:extLst>
              <a:ext uri="{FF2B5EF4-FFF2-40B4-BE49-F238E27FC236}">
                <a16:creationId xmlns="" xmlns:a16="http://schemas.microsoft.com/office/drawing/2014/main" id="{0B1BAE46-4FD5-4098-B5F7-DE0922F58702}"/>
              </a:ext>
            </a:extLst>
          </p:cNvPr>
          <p:cNvSpPr/>
          <p:nvPr/>
        </p:nvSpPr>
        <p:spPr>
          <a:xfrm>
            <a:off x="4453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 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="" xmlns:a16="http://schemas.microsoft.com/office/drawing/2014/main" id="{E1872B06-B6C4-9D66-A543-AFAB7901DEE6}"/>
              </a:ext>
            </a:extLst>
          </p:cNvPr>
          <p:cNvSpPr txBox="1"/>
          <p:nvPr/>
        </p:nvSpPr>
        <p:spPr>
          <a:xfrm>
            <a:off x="611560" y="1456783"/>
            <a:ext cx="792088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Se on </a:t>
            </a:r>
            <a:r>
              <a:rPr lang="en-US" dirty="0" err="1"/>
              <a:t>sähkökemiallinen</a:t>
            </a:r>
            <a:r>
              <a:rPr lang="en-US" dirty="0"/>
              <a:t> </a:t>
            </a:r>
            <a:r>
              <a:rPr lang="en-US" dirty="0" err="1"/>
              <a:t>laite</a:t>
            </a:r>
            <a:r>
              <a:rPr lang="en-US" dirty="0"/>
              <a:t>, </a:t>
            </a:r>
            <a:r>
              <a:rPr lang="en-US" dirty="0" err="1"/>
              <a:t>joka</a:t>
            </a:r>
            <a:r>
              <a:rPr lang="en-US" dirty="0"/>
              <a:t> </a:t>
            </a:r>
            <a:r>
              <a:rPr lang="en-US" dirty="0" err="1"/>
              <a:t>pystyy</a:t>
            </a:r>
            <a:r>
              <a:rPr lang="en-US" dirty="0"/>
              <a:t> </a:t>
            </a:r>
            <a:r>
              <a:rPr lang="en-US" dirty="0" err="1"/>
              <a:t>muuttamaan</a:t>
            </a:r>
            <a:r>
              <a:rPr lang="en-US" dirty="0"/>
              <a:t> </a:t>
            </a:r>
            <a:r>
              <a:rPr lang="en-US" dirty="0" err="1"/>
              <a:t>kemiallisen</a:t>
            </a:r>
            <a:r>
              <a:rPr lang="en-US" dirty="0"/>
              <a:t> </a:t>
            </a:r>
            <a:r>
              <a:rPr lang="en-US" dirty="0" err="1"/>
              <a:t>energian</a:t>
            </a:r>
            <a:r>
              <a:rPr lang="en-US" dirty="0"/>
              <a:t> </a:t>
            </a:r>
            <a:r>
              <a:rPr lang="en-US" dirty="0" err="1"/>
              <a:t>sähköenergiaksi</a:t>
            </a:r>
            <a:r>
              <a:rPr lang="en-US" dirty="0"/>
              <a:t>. </a:t>
            </a:r>
            <a:r>
              <a:rPr lang="en-US" dirty="0" err="1"/>
              <a:t>Reaktio</a:t>
            </a:r>
            <a:r>
              <a:rPr lang="en-US" dirty="0"/>
              <a:t> on </a:t>
            </a:r>
            <a:r>
              <a:rPr lang="en-US" dirty="0" err="1"/>
              <a:t>käänteinen</a:t>
            </a:r>
            <a:r>
              <a:rPr lang="en-US" dirty="0"/>
              <a:t>, </a:t>
            </a:r>
            <a:r>
              <a:rPr lang="en-US" dirty="0" err="1"/>
              <a:t>eli</a:t>
            </a:r>
            <a:r>
              <a:rPr lang="en-US" dirty="0"/>
              <a:t> </a:t>
            </a:r>
            <a:r>
              <a:rPr lang="en-US" dirty="0" err="1"/>
              <a:t>voit</a:t>
            </a:r>
            <a:r>
              <a:rPr lang="en-US" dirty="0"/>
              <a:t> </a:t>
            </a:r>
            <a:r>
              <a:rPr lang="en-US" dirty="0" err="1"/>
              <a:t>ladata</a:t>
            </a:r>
            <a:r>
              <a:rPr lang="en-US" dirty="0"/>
              <a:t> ja </a:t>
            </a:r>
            <a:r>
              <a:rPr lang="en-US" dirty="0" err="1"/>
              <a:t>purkaa</a:t>
            </a:r>
            <a:r>
              <a:rPr lang="en-US" dirty="0"/>
              <a:t> </a:t>
            </a:r>
            <a:r>
              <a:rPr lang="en-US" dirty="0" err="1"/>
              <a:t>litiumioni-paristoja</a:t>
            </a:r>
            <a:r>
              <a:rPr lang="en-US" dirty="0"/>
              <a:t> (LIB) </a:t>
            </a:r>
            <a:r>
              <a:rPr lang="en-US" dirty="0" err="1"/>
              <a:t>satoja</a:t>
            </a:r>
            <a:r>
              <a:rPr lang="en-US" dirty="0"/>
              <a:t> </a:t>
            </a:r>
            <a:r>
              <a:rPr lang="en-US" dirty="0" err="1"/>
              <a:t>kertoja</a:t>
            </a:r>
            <a:r>
              <a:rPr lang="en-US" dirty="0"/>
              <a:t>.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="" xmlns:a16="http://schemas.microsoft.com/office/drawing/2014/main" id="{D7780DE6-9F81-E394-D947-81CF834D96C9}"/>
              </a:ext>
            </a:extLst>
          </p:cNvPr>
          <p:cNvSpPr txBox="1"/>
          <p:nvPr/>
        </p:nvSpPr>
        <p:spPr>
          <a:xfrm>
            <a:off x="611560" y="2852936"/>
            <a:ext cx="367240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/>
              <a:t>LIB:t</a:t>
            </a:r>
            <a:r>
              <a:rPr lang="en-US" dirty="0"/>
              <a:t> </a:t>
            </a:r>
            <a:r>
              <a:rPr lang="en-US" dirty="0" err="1"/>
              <a:t>sisältävät</a:t>
            </a:r>
            <a:r>
              <a:rPr lang="en-US" dirty="0"/>
              <a:t> </a:t>
            </a:r>
            <a:r>
              <a:rPr lang="en-US" dirty="0" err="1"/>
              <a:t>nämä</a:t>
            </a:r>
            <a:r>
              <a:rPr lang="en-US" dirty="0"/>
              <a:t> </a:t>
            </a:r>
            <a:r>
              <a:rPr lang="en-US" dirty="0" err="1"/>
              <a:t>osat</a:t>
            </a:r>
            <a:r>
              <a:rPr lang="en-US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Elektrodit</a:t>
            </a:r>
            <a:r>
              <a:rPr lang="en-US" dirty="0"/>
              <a:t> (</a:t>
            </a:r>
            <a:r>
              <a:rPr lang="en-US" dirty="0" err="1"/>
              <a:t>joissa</a:t>
            </a:r>
            <a:r>
              <a:rPr lang="en-US" dirty="0"/>
              <a:t> redox-</a:t>
            </a:r>
            <a:r>
              <a:rPr lang="en-US" dirty="0" err="1"/>
              <a:t>prosessit</a:t>
            </a:r>
            <a:r>
              <a:rPr lang="en-US" dirty="0"/>
              <a:t> </a:t>
            </a:r>
            <a:r>
              <a:rPr lang="en-US" dirty="0" err="1"/>
              <a:t>tapahtuvat</a:t>
            </a:r>
            <a:r>
              <a:rPr lang="en-US" dirty="0"/>
              <a:t> = </a:t>
            </a:r>
            <a:r>
              <a:rPr lang="en-US" dirty="0" err="1"/>
              <a:t>syntyy</a:t>
            </a:r>
            <a:r>
              <a:rPr lang="en-US" dirty="0"/>
              <a:t> </a:t>
            </a:r>
            <a:r>
              <a:rPr lang="en-US" dirty="0" err="1"/>
              <a:t>elektroneja</a:t>
            </a:r>
            <a:r>
              <a:rPr lang="en-US" dirty="0"/>
              <a:t> ja </a:t>
            </a:r>
            <a:r>
              <a:rPr lang="en-US" dirty="0" err="1"/>
              <a:t>ioneja</a:t>
            </a:r>
            <a:r>
              <a:rPr lang="en-US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Ulkoinen</a:t>
            </a:r>
            <a:r>
              <a:rPr lang="en-US" dirty="0"/>
              <a:t> </a:t>
            </a:r>
            <a:r>
              <a:rPr lang="en-US" dirty="0" err="1"/>
              <a:t>piiri</a:t>
            </a:r>
            <a:r>
              <a:rPr lang="en-US" dirty="0"/>
              <a:t> </a:t>
            </a:r>
            <a:r>
              <a:rPr lang="en-US" dirty="0" err="1"/>
              <a:t>elektronien</a:t>
            </a:r>
            <a:r>
              <a:rPr lang="en-US" dirty="0"/>
              <a:t> </a:t>
            </a:r>
            <a:r>
              <a:rPr lang="en-US" dirty="0" err="1"/>
              <a:t>kiertoon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Elektrolyytit</a:t>
            </a:r>
            <a:r>
              <a:rPr lang="en-US" dirty="0"/>
              <a:t> </a:t>
            </a:r>
            <a:r>
              <a:rPr lang="en-US" dirty="0" err="1"/>
              <a:t>ionien</a:t>
            </a:r>
            <a:r>
              <a:rPr lang="en-US" dirty="0"/>
              <a:t> </a:t>
            </a:r>
            <a:r>
              <a:rPr lang="en-US" dirty="0" err="1"/>
              <a:t>kiertoon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8885937"/>
      </p:ext>
    </p:extLst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>
            <a:extLst>
              <a:ext uri="{FF2B5EF4-FFF2-40B4-BE49-F238E27FC236}">
                <a16:creationId xmlns="" xmlns:a16="http://schemas.microsoft.com/office/drawing/2014/main" id="{FCCEDF6F-C844-1952-48E4-35B0D5ACA02A}"/>
              </a:ext>
            </a:extLst>
          </p:cNvPr>
          <p:cNvSpPr/>
          <p:nvPr/>
        </p:nvSpPr>
        <p:spPr>
          <a:xfrm>
            <a:off x="251520" y="2132856"/>
            <a:ext cx="8640960" cy="4320480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ttangolo 2">
            <a:extLst>
              <a:ext uri="{FF2B5EF4-FFF2-40B4-BE49-F238E27FC236}">
                <a16:creationId xmlns="" xmlns:a16="http://schemas.microsoft.com/office/drawing/2014/main" id="{6549677F-7E45-0DF4-189F-A6DA9EF8586F}"/>
              </a:ext>
            </a:extLst>
          </p:cNvPr>
          <p:cNvSpPr/>
          <p:nvPr/>
        </p:nvSpPr>
        <p:spPr>
          <a:xfrm>
            <a:off x="251520" y="2348880"/>
            <a:ext cx="863304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 err="1"/>
              <a:t>Värinmuutos</a:t>
            </a:r>
            <a:r>
              <a:rPr lang="en-US" dirty="0"/>
              <a:t> </a:t>
            </a:r>
            <a:r>
              <a:rPr lang="en-US" dirty="0" err="1"/>
              <a:t>johtuu</a:t>
            </a:r>
            <a:r>
              <a:rPr lang="en-US" dirty="0"/>
              <a:t> </a:t>
            </a:r>
            <a:r>
              <a:rPr lang="en-US" dirty="0" err="1"/>
              <a:t>koboltista</a:t>
            </a:r>
            <a:r>
              <a:rPr lang="en-US" dirty="0"/>
              <a:t>. </a:t>
            </a:r>
            <a:r>
              <a:rPr lang="en-US" dirty="0" err="1"/>
              <a:t>Liuoksen</a:t>
            </a:r>
            <a:r>
              <a:rPr lang="en-US" dirty="0"/>
              <a:t> </a:t>
            </a:r>
            <a:r>
              <a:rPr lang="en-US" dirty="0" err="1"/>
              <a:t>erilainen</a:t>
            </a:r>
            <a:r>
              <a:rPr lang="en-US" dirty="0"/>
              <a:t> </a:t>
            </a:r>
            <a:r>
              <a:rPr lang="en-US" dirty="0" err="1"/>
              <a:t>väri</a:t>
            </a:r>
            <a:r>
              <a:rPr lang="en-US" dirty="0"/>
              <a:t> </a:t>
            </a:r>
            <a:r>
              <a:rPr lang="en-US" dirty="0" err="1"/>
              <a:t>johtuu</a:t>
            </a:r>
            <a:r>
              <a:rPr lang="en-US" dirty="0"/>
              <a:t> </a:t>
            </a:r>
            <a:r>
              <a:rPr lang="en-US" dirty="0" err="1"/>
              <a:t>orgaanisesta</a:t>
            </a:r>
            <a:r>
              <a:rPr lang="en-US" dirty="0"/>
              <a:t> </a:t>
            </a:r>
            <a:r>
              <a:rPr lang="en-US" dirty="0" err="1"/>
              <a:t>haposta</a:t>
            </a:r>
            <a:r>
              <a:rPr lang="en-US" dirty="0"/>
              <a:t>, </a:t>
            </a:r>
            <a:r>
              <a:rPr lang="en-US" dirty="0" err="1"/>
              <a:t>joka</a:t>
            </a:r>
            <a:r>
              <a:rPr lang="en-US" dirty="0"/>
              <a:t> </a:t>
            </a:r>
            <a:r>
              <a:rPr lang="en-US" dirty="0" err="1"/>
              <a:t>vuorovaikuttaa</a:t>
            </a:r>
            <a:r>
              <a:rPr lang="en-US" dirty="0"/>
              <a:t> </a:t>
            </a:r>
            <a:r>
              <a:rPr lang="en-US" dirty="0" err="1"/>
              <a:t>koboltin</a:t>
            </a:r>
            <a:r>
              <a:rPr lang="en-US" dirty="0"/>
              <a:t> </a:t>
            </a:r>
            <a:r>
              <a:rPr lang="en-US" dirty="0" err="1"/>
              <a:t>kanssa</a:t>
            </a:r>
            <a:r>
              <a:rPr lang="en-US" dirty="0"/>
              <a:t>.</a:t>
            </a:r>
          </a:p>
          <a:p>
            <a:pPr algn="just"/>
            <a:r>
              <a:rPr lang="en-US" dirty="0">
                <a:highlight>
                  <a:srgbClr val="FFFF00"/>
                </a:highlight>
              </a:rPr>
              <a:t/>
            </a:r>
            <a:br>
              <a:rPr lang="en-US" dirty="0">
                <a:highlight>
                  <a:srgbClr val="FFFF00"/>
                </a:highlight>
              </a:rPr>
            </a:br>
            <a:endParaRPr lang="en-US" dirty="0">
              <a:highlight>
                <a:srgbClr val="FFFF00"/>
              </a:highlight>
            </a:endParaRPr>
          </a:p>
          <a:p>
            <a:pPr algn="just"/>
            <a:endParaRPr lang="en-US" dirty="0">
              <a:highlight>
                <a:srgbClr val="FFFF00"/>
              </a:highlight>
            </a:endParaRPr>
          </a:p>
          <a:p>
            <a:pPr algn="just"/>
            <a:endParaRPr lang="en-US" dirty="0"/>
          </a:p>
        </p:txBody>
      </p:sp>
      <p:pic>
        <p:nvPicPr>
          <p:cNvPr id="6" name="Immagine 5">
            <a:extLst>
              <a:ext uri="{FF2B5EF4-FFF2-40B4-BE49-F238E27FC236}">
                <a16:creationId xmlns="" xmlns:a16="http://schemas.microsoft.com/office/drawing/2014/main" id="{C71ABB4E-CC65-4E05-2035-3E6902CC48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87" t="23750" r="3539" b="37400"/>
          <a:stretch/>
        </p:blipFill>
        <p:spPr>
          <a:xfrm>
            <a:off x="413284" y="3458691"/>
            <a:ext cx="8309512" cy="2664296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="" xmlns:a16="http://schemas.microsoft.com/office/drawing/2014/main" id="{1B678779-9607-0072-4784-DFE189A1C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4804" y="260648"/>
            <a:ext cx="7114392" cy="1714202"/>
          </a:xfrm>
        </p:spPr>
        <p:txBody>
          <a:bodyPr>
            <a:normAutofit fontScale="90000"/>
          </a:bodyPr>
          <a:lstStyle/>
          <a:p>
            <a:r>
              <a:rPr lang="it-IT" dirty="0" err="1">
                <a:solidFill>
                  <a:srgbClr val="33CCCC"/>
                </a:solidFill>
              </a:rPr>
              <a:t>Laboratoriotyö</a:t>
            </a:r>
            <a:r>
              <a:rPr lang="it-IT" dirty="0">
                <a:solidFill>
                  <a:srgbClr val="33CCCC"/>
                </a:solidFill>
              </a:rPr>
              <a:t>:</a:t>
            </a:r>
            <a:br>
              <a:rPr lang="it-IT" dirty="0">
                <a:solidFill>
                  <a:srgbClr val="33CCCC"/>
                </a:solidFill>
              </a:rPr>
            </a:br>
            <a:r>
              <a:rPr lang="it-IT" dirty="0">
                <a:solidFill>
                  <a:srgbClr val="33CCCC"/>
                </a:solidFill>
              </a:rPr>
              <a:t>LiCoO</a:t>
            </a:r>
            <a:r>
              <a:rPr lang="it-IT" baseline="-25000" dirty="0">
                <a:solidFill>
                  <a:srgbClr val="33CCCC"/>
                </a:solidFill>
              </a:rPr>
              <a:t>2</a:t>
            </a:r>
            <a:r>
              <a:rPr lang="it-IT" dirty="0">
                <a:solidFill>
                  <a:srgbClr val="33CCCC"/>
                </a:solidFill>
              </a:rPr>
              <a:t>:n </a:t>
            </a:r>
            <a:r>
              <a:rPr lang="it-IT" dirty="0" err="1">
                <a:solidFill>
                  <a:srgbClr val="33CCCC"/>
                </a:solidFill>
              </a:rPr>
              <a:t>kierrätys</a:t>
            </a:r>
            <a:r>
              <a:rPr lang="it-IT" dirty="0">
                <a:solidFill>
                  <a:srgbClr val="33CCCC"/>
                </a:solidFill>
              </a:rPr>
              <a:t/>
            </a:r>
            <a:br>
              <a:rPr lang="it-IT" dirty="0">
                <a:solidFill>
                  <a:srgbClr val="33CCCC"/>
                </a:solidFill>
              </a:rPr>
            </a:br>
            <a:r>
              <a:rPr lang="it-IT" dirty="0" err="1">
                <a:solidFill>
                  <a:srgbClr val="33CCCC"/>
                </a:solidFill>
              </a:rPr>
              <a:t>happokäsittelyllä</a:t>
            </a:r>
            <a:endParaRPr lang="en-GB" dirty="0">
              <a:solidFill>
                <a:srgbClr val="33CC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9754921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>
            <a:extLst>
              <a:ext uri="{FF2B5EF4-FFF2-40B4-BE49-F238E27FC236}">
                <a16:creationId xmlns="" xmlns:a16="http://schemas.microsoft.com/office/drawing/2014/main" id="{84A48B5D-074D-391B-D90B-4D73FF7826F3}"/>
              </a:ext>
            </a:extLst>
          </p:cNvPr>
          <p:cNvSpPr/>
          <p:nvPr/>
        </p:nvSpPr>
        <p:spPr>
          <a:xfrm>
            <a:off x="251520" y="2132856"/>
            <a:ext cx="8640960" cy="4320480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ttangolo 2">
            <a:extLst>
              <a:ext uri="{FF2B5EF4-FFF2-40B4-BE49-F238E27FC236}">
                <a16:creationId xmlns="" xmlns:a16="http://schemas.microsoft.com/office/drawing/2014/main" id="{6549677F-7E45-0DF4-189F-A6DA9EF8586F}"/>
              </a:ext>
            </a:extLst>
          </p:cNvPr>
          <p:cNvSpPr/>
          <p:nvPr/>
        </p:nvSpPr>
        <p:spPr>
          <a:xfrm>
            <a:off x="255480" y="2348880"/>
            <a:ext cx="86330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 err="1">
                <a:solidFill>
                  <a:srgbClr val="0000FF"/>
                </a:solidFill>
              </a:rPr>
              <a:t>Vapaaehtoinen</a:t>
            </a:r>
            <a:r>
              <a:rPr lang="en-US" dirty="0">
                <a:solidFill>
                  <a:srgbClr val="0000FF"/>
                </a:solidFill>
              </a:rPr>
              <a:t>: </a:t>
            </a:r>
            <a:r>
              <a:rPr lang="en-US" dirty="0"/>
              <a:t>UV-vis </a:t>
            </a:r>
            <a:r>
              <a:rPr lang="en-US" dirty="0" err="1"/>
              <a:t>mittausten</a:t>
            </a:r>
            <a:r>
              <a:rPr lang="en-US" dirty="0"/>
              <a:t> </a:t>
            </a:r>
            <a:r>
              <a:rPr lang="en-US" dirty="0" err="1"/>
              <a:t>avulla</a:t>
            </a:r>
            <a:r>
              <a:rPr lang="en-US" dirty="0"/>
              <a:t> </a:t>
            </a:r>
            <a:r>
              <a:rPr lang="en-US" dirty="0" err="1"/>
              <a:t>voidaan</a:t>
            </a:r>
            <a:r>
              <a:rPr lang="en-US" dirty="0"/>
              <a:t> </a:t>
            </a:r>
            <a:r>
              <a:rPr lang="en-US" dirty="0" err="1"/>
              <a:t>määrittää</a:t>
            </a:r>
            <a:r>
              <a:rPr lang="en-US" dirty="0"/>
              <a:t> </a:t>
            </a:r>
            <a:r>
              <a:rPr lang="en-US" dirty="0" err="1"/>
              <a:t>maksimiabsorption</a:t>
            </a:r>
            <a:r>
              <a:rPr lang="en-US" dirty="0"/>
              <a:t> </a:t>
            </a:r>
            <a:r>
              <a:rPr lang="en-US" dirty="0" err="1"/>
              <a:t>aallonpituus</a:t>
            </a:r>
            <a:r>
              <a:rPr lang="en-US" dirty="0"/>
              <a:t>, jota </a:t>
            </a:r>
            <a:r>
              <a:rPr lang="en-US" dirty="0" err="1"/>
              <a:t>voidaan</a:t>
            </a:r>
            <a:r>
              <a:rPr lang="en-US" dirty="0"/>
              <a:t> </a:t>
            </a:r>
            <a:r>
              <a:rPr lang="en-US" dirty="0" err="1"/>
              <a:t>verrata</a:t>
            </a:r>
            <a:r>
              <a:rPr lang="en-US" dirty="0"/>
              <a:t> </a:t>
            </a:r>
            <a:r>
              <a:rPr lang="en-US" dirty="0" err="1"/>
              <a:t>kirjallisuudessa</a:t>
            </a:r>
            <a:r>
              <a:rPr lang="en-US" dirty="0"/>
              <a:t> </a:t>
            </a:r>
            <a:r>
              <a:rPr lang="en-US" dirty="0" err="1"/>
              <a:t>aiemmin</a:t>
            </a:r>
            <a:r>
              <a:rPr lang="en-US" dirty="0"/>
              <a:t> </a:t>
            </a:r>
            <a:r>
              <a:rPr lang="en-US" dirty="0" err="1"/>
              <a:t>raportoituihin</a:t>
            </a:r>
            <a:r>
              <a:rPr lang="en-US" dirty="0"/>
              <a:t> </a:t>
            </a:r>
            <a:r>
              <a:rPr lang="en-US" dirty="0" err="1"/>
              <a:t>tuloksiin</a:t>
            </a:r>
            <a:r>
              <a:rPr lang="en-US" dirty="0"/>
              <a:t>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="" xmlns:a16="http://schemas.microsoft.com/office/drawing/2014/main" id="{FDDDEDC2-0415-7CB2-AE61-A6E17B0C3F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151" b="6951"/>
          <a:stretch/>
        </p:blipFill>
        <p:spPr>
          <a:xfrm>
            <a:off x="755576" y="3156132"/>
            <a:ext cx="3147814" cy="3437365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="" xmlns:a16="http://schemas.microsoft.com/office/drawing/2014/main" id="{71C3AC06-666B-3A84-D3A7-EDAB5D2A02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1960" y="3156132"/>
            <a:ext cx="4482560" cy="3437364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="" xmlns:a16="http://schemas.microsoft.com/office/drawing/2014/main" id="{B58B466E-4587-75E9-C080-5C274E1254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4804" y="260648"/>
            <a:ext cx="7114392" cy="1714202"/>
          </a:xfrm>
        </p:spPr>
        <p:txBody>
          <a:bodyPr>
            <a:normAutofit fontScale="90000"/>
          </a:bodyPr>
          <a:lstStyle/>
          <a:p>
            <a:r>
              <a:rPr lang="it-IT" dirty="0" err="1">
                <a:solidFill>
                  <a:srgbClr val="33CCCC"/>
                </a:solidFill>
              </a:rPr>
              <a:t>Laboratoriotyö</a:t>
            </a:r>
            <a:r>
              <a:rPr lang="it-IT" dirty="0">
                <a:solidFill>
                  <a:srgbClr val="33CCCC"/>
                </a:solidFill>
              </a:rPr>
              <a:t>:</a:t>
            </a:r>
            <a:br>
              <a:rPr lang="it-IT" dirty="0">
                <a:solidFill>
                  <a:srgbClr val="33CCCC"/>
                </a:solidFill>
              </a:rPr>
            </a:br>
            <a:r>
              <a:rPr lang="it-IT" dirty="0">
                <a:solidFill>
                  <a:srgbClr val="33CCCC"/>
                </a:solidFill>
              </a:rPr>
              <a:t>LiCoO</a:t>
            </a:r>
            <a:r>
              <a:rPr lang="it-IT" baseline="-25000" dirty="0">
                <a:solidFill>
                  <a:srgbClr val="33CCCC"/>
                </a:solidFill>
              </a:rPr>
              <a:t>2</a:t>
            </a:r>
            <a:r>
              <a:rPr lang="it-IT" dirty="0">
                <a:solidFill>
                  <a:srgbClr val="33CCCC"/>
                </a:solidFill>
              </a:rPr>
              <a:t>:n </a:t>
            </a:r>
            <a:r>
              <a:rPr lang="it-IT" dirty="0" err="1">
                <a:solidFill>
                  <a:srgbClr val="33CCCC"/>
                </a:solidFill>
              </a:rPr>
              <a:t>kierrätys</a:t>
            </a:r>
            <a:r>
              <a:rPr lang="it-IT" dirty="0">
                <a:solidFill>
                  <a:srgbClr val="33CCCC"/>
                </a:solidFill>
              </a:rPr>
              <a:t/>
            </a:r>
            <a:br>
              <a:rPr lang="it-IT" dirty="0">
                <a:solidFill>
                  <a:srgbClr val="33CCCC"/>
                </a:solidFill>
              </a:rPr>
            </a:br>
            <a:r>
              <a:rPr lang="it-IT" dirty="0" err="1">
                <a:solidFill>
                  <a:srgbClr val="33CCCC"/>
                </a:solidFill>
              </a:rPr>
              <a:t>happokäsittelyllä</a:t>
            </a:r>
            <a:endParaRPr lang="en-GB" dirty="0">
              <a:solidFill>
                <a:srgbClr val="33CC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255361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>
            <a:extLst>
              <a:ext uri="{FF2B5EF4-FFF2-40B4-BE49-F238E27FC236}">
                <a16:creationId xmlns="" xmlns:a16="http://schemas.microsoft.com/office/drawing/2014/main" id="{432DFCC5-EA60-1646-B8E2-CA6F93645F08}"/>
              </a:ext>
            </a:extLst>
          </p:cNvPr>
          <p:cNvSpPr/>
          <p:nvPr/>
        </p:nvSpPr>
        <p:spPr>
          <a:xfrm>
            <a:off x="251520" y="2132856"/>
            <a:ext cx="8640960" cy="4320480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ttangolo 2">
            <a:extLst>
              <a:ext uri="{FF2B5EF4-FFF2-40B4-BE49-F238E27FC236}">
                <a16:creationId xmlns="" xmlns:a16="http://schemas.microsoft.com/office/drawing/2014/main" id="{6549677F-7E45-0DF4-189F-A6DA9EF8586F}"/>
              </a:ext>
            </a:extLst>
          </p:cNvPr>
          <p:cNvSpPr/>
          <p:nvPr/>
        </p:nvSpPr>
        <p:spPr>
          <a:xfrm>
            <a:off x="255480" y="2132856"/>
            <a:ext cx="863304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 err="1"/>
              <a:t>Liuos</a:t>
            </a:r>
            <a:r>
              <a:rPr lang="en-US" dirty="0"/>
              <a:t> </a:t>
            </a:r>
            <a:r>
              <a:rPr lang="en-US" dirty="0" err="1"/>
              <a:t>sisältää</a:t>
            </a:r>
            <a:r>
              <a:rPr lang="en-US" dirty="0"/>
              <a:t> LiCoO</a:t>
            </a:r>
            <a:r>
              <a:rPr lang="en-US" baseline="-25000" dirty="0"/>
              <a:t>2</a:t>
            </a:r>
            <a:r>
              <a:rPr lang="en-US" dirty="0"/>
              <a:t>:n </a:t>
            </a:r>
            <a:r>
              <a:rPr lang="en-US" dirty="0" err="1"/>
              <a:t>hajoamistuotteen</a:t>
            </a:r>
            <a:r>
              <a:rPr lang="en-US" dirty="0"/>
              <a:t>: Li ja Co </a:t>
            </a:r>
            <a:r>
              <a:rPr lang="en-US" dirty="0" err="1"/>
              <a:t>ioneina</a:t>
            </a:r>
            <a:r>
              <a:rPr lang="en-US" dirty="0"/>
              <a:t>.</a:t>
            </a:r>
          </a:p>
          <a:p>
            <a:pPr algn="just"/>
            <a:endParaRPr lang="en-US" dirty="0"/>
          </a:p>
          <a:p>
            <a:pPr algn="just"/>
            <a:r>
              <a:rPr lang="en-US" dirty="0" err="1"/>
              <a:t>Päätavoitteena</a:t>
            </a:r>
            <a:r>
              <a:rPr lang="en-US" dirty="0"/>
              <a:t> on </a:t>
            </a:r>
            <a:r>
              <a:rPr lang="en-US" dirty="0" err="1"/>
              <a:t>ottaa</a:t>
            </a:r>
            <a:r>
              <a:rPr lang="en-US" dirty="0"/>
              <a:t> </a:t>
            </a:r>
            <a:r>
              <a:rPr lang="en-US" dirty="0" err="1"/>
              <a:t>talteen</a:t>
            </a:r>
            <a:r>
              <a:rPr lang="en-US" dirty="0"/>
              <a:t> </a:t>
            </a:r>
            <a:r>
              <a:rPr lang="en-US" dirty="0" err="1"/>
              <a:t>sekä</a:t>
            </a:r>
            <a:r>
              <a:rPr lang="en-US" dirty="0"/>
              <a:t> Li </a:t>
            </a:r>
            <a:r>
              <a:rPr lang="en-US" dirty="0" err="1"/>
              <a:t>että</a:t>
            </a:r>
            <a:r>
              <a:rPr lang="en-US" dirty="0"/>
              <a:t> Co </a:t>
            </a:r>
            <a:r>
              <a:rPr lang="en-US" dirty="0" err="1"/>
              <a:t>puhtaana</a:t>
            </a:r>
            <a:r>
              <a:rPr lang="en-US" dirty="0"/>
              <a:t> </a:t>
            </a:r>
            <a:r>
              <a:rPr lang="en-US" dirty="0" err="1"/>
              <a:t>suolana</a:t>
            </a:r>
            <a:r>
              <a:rPr lang="en-US" dirty="0"/>
              <a:t> (</a:t>
            </a:r>
            <a:r>
              <a:rPr lang="en-US" dirty="0" err="1"/>
              <a:t>eli</a:t>
            </a:r>
            <a:r>
              <a:rPr lang="en-US" dirty="0"/>
              <a:t> </a:t>
            </a:r>
            <a:r>
              <a:rPr lang="en-US" dirty="0" err="1"/>
              <a:t>koboltin</a:t>
            </a:r>
            <a:r>
              <a:rPr lang="en-US" dirty="0"/>
              <a:t> </a:t>
            </a:r>
            <a:r>
              <a:rPr lang="en-US" dirty="0" err="1"/>
              <a:t>suolana</a:t>
            </a:r>
            <a:r>
              <a:rPr lang="en-US" dirty="0"/>
              <a:t> ja </a:t>
            </a:r>
            <a:r>
              <a:rPr lang="en-US" dirty="0" err="1"/>
              <a:t>litiumin</a:t>
            </a:r>
            <a:r>
              <a:rPr lang="en-US" dirty="0"/>
              <a:t> </a:t>
            </a:r>
            <a:r>
              <a:rPr lang="en-US" dirty="0" err="1"/>
              <a:t>suolana</a:t>
            </a:r>
            <a:r>
              <a:rPr lang="en-US" dirty="0"/>
              <a:t>). </a:t>
            </a:r>
            <a:r>
              <a:rPr lang="en-US" dirty="0" err="1"/>
              <a:t>Näillä</a:t>
            </a:r>
            <a:r>
              <a:rPr lang="en-US" dirty="0"/>
              <a:t> </a:t>
            </a:r>
            <a:r>
              <a:rPr lang="en-US" dirty="0" err="1"/>
              <a:t>tuotteilla</a:t>
            </a:r>
            <a:r>
              <a:rPr lang="en-US" dirty="0"/>
              <a:t> on </a:t>
            </a:r>
            <a:r>
              <a:rPr lang="en-US" dirty="0" err="1"/>
              <a:t>arvoa</a:t>
            </a:r>
            <a:r>
              <a:rPr lang="en-US" dirty="0"/>
              <a:t> </a:t>
            </a:r>
            <a:r>
              <a:rPr lang="en-US" dirty="0" err="1"/>
              <a:t>markkinoilla</a:t>
            </a:r>
            <a:r>
              <a:rPr lang="en-US" dirty="0"/>
              <a:t> (</a:t>
            </a:r>
            <a:r>
              <a:rPr lang="en-US" dirty="0" err="1"/>
              <a:t>taloudellinen</a:t>
            </a:r>
            <a:r>
              <a:rPr lang="en-US" dirty="0"/>
              <a:t> </a:t>
            </a:r>
            <a:r>
              <a:rPr lang="en-US" dirty="0" err="1"/>
              <a:t>kestävyys</a:t>
            </a:r>
            <a:r>
              <a:rPr lang="en-US" dirty="0"/>
              <a:t>), </a:t>
            </a:r>
            <a:r>
              <a:rPr lang="en-US" dirty="0" err="1"/>
              <a:t>mutta</a:t>
            </a:r>
            <a:r>
              <a:rPr lang="en-US" dirty="0"/>
              <a:t> </a:t>
            </a:r>
            <a:r>
              <a:rPr lang="en-US" dirty="0" err="1"/>
              <a:t>niitä</a:t>
            </a:r>
            <a:r>
              <a:rPr lang="en-US" dirty="0"/>
              <a:t> </a:t>
            </a:r>
            <a:r>
              <a:rPr lang="en-US" dirty="0" err="1"/>
              <a:t>voidaan</a:t>
            </a:r>
            <a:r>
              <a:rPr lang="en-US" dirty="0"/>
              <a:t> </a:t>
            </a:r>
            <a:r>
              <a:rPr lang="en-US" dirty="0" err="1"/>
              <a:t>käyttää</a:t>
            </a:r>
            <a:r>
              <a:rPr lang="en-US" dirty="0"/>
              <a:t> </a:t>
            </a:r>
            <a:r>
              <a:rPr lang="en-US" dirty="0" err="1"/>
              <a:t>myös</a:t>
            </a:r>
            <a:r>
              <a:rPr lang="en-US" dirty="0"/>
              <a:t> LiCoO2:n </a:t>
            </a:r>
            <a:r>
              <a:rPr lang="en-US" dirty="0" err="1"/>
              <a:t>uudelleensynteesiin</a:t>
            </a:r>
            <a:r>
              <a:rPr lang="en-US" dirty="0"/>
              <a:t> (</a:t>
            </a:r>
            <a:r>
              <a:rPr lang="en-US" dirty="0" err="1"/>
              <a:t>kiertotalouden</a:t>
            </a:r>
            <a:r>
              <a:rPr lang="en-US" dirty="0"/>
              <a:t> </a:t>
            </a:r>
            <a:r>
              <a:rPr lang="en-US" dirty="0" err="1"/>
              <a:t>järjestelmä</a:t>
            </a:r>
            <a:r>
              <a:rPr lang="en-US" dirty="0"/>
              <a:t>).</a:t>
            </a:r>
          </a:p>
          <a:p>
            <a:pPr algn="just"/>
            <a:endParaRPr lang="en-US" dirty="0"/>
          </a:p>
          <a:p>
            <a:pPr algn="just"/>
            <a:r>
              <a:rPr lang="en-US" dirty="0" err="1"/>
              <a:t>Seuraava</a:t>
            </a:r>
            <a:r>
              <a:rPr lang="en-US" dirty="0"/>
              <a:t> </a:t>
            </a:r>
            <a:r>
              <a:rPr lang="en-US" dirty="0" err="1"/>
              <a:t>askel</a:t>
            </a:r>
            <a:r>
              <a:rPr lang="en-US" dirty="0"/>
              <a:t> on </a:t>
            </a:r>
            <a:r>
              <a:rPr lang="en-US" dirty="0" err="1"/>
              <a:t>erottaa</a:t>
            </a:r>
            <a:r>
              <a:rPr lang="en-US" dirty="0"/>
              <a:t> Li ja Co, ja </a:t>
            </a:r>
            <a:r>
              <a:rPr lang="en-US" dirty="0" err="1"/>
              <a:t>tätä</a:t>
            </a:r>
            <a:r>
              <a:rPr lang="en-US" dirty="0"/>
              <a:t> </a:t>
            </a:r>
            <a:r>
              <a:rPr lang="en-US" dirty="0" err="1"/>
              <a:t>varten</a:t>
            </a:r>
            <a:r>
              <a:rPr lang="en-US" dirty="0"/>
              <a:t> </a:t>
            </a:r>
            <a:r>
              <a:rPr lang="en-US" dirty="0" err="1"/>
              <a:t>saostetaan</a:t>
            </a:r>
            <a:r>
              <a:rPr lang="en-US" dirty="0"/>
              <a:t> </a:t>
            </a:r>
            <a:r>
              <a:rPr lang="en-US" dirty="0" err="1"/>
              <a:t>selektiivisesti</a:t>
            </a:r>
            <a:r>
              <a:rPr lang="en-US" dirty="0"/>
              <a:t> </a:t>
            </a:r>
            <a:r>
              <a:rPr lang="en-US" dirty="0" err="1"/>
              <a:t>ensin</a:t>
            </a:r>
            <a:r>
              <a:rPr lang="en-US" dirty="0"/>
              <a:t> </a:t>
            </a:r>
            <a:r>
              <a:rPr lang="en-US" dirty="0" err="1"/>
              <a:t>toinen</a:t>
            </a:r>
            <a:r>
              <a:rPr lang="en-US" dirty="0"/>
              <a:t> </a:t>
            </a:r>
            <a:r>
              <a:rPr lang="en-US" dirty="0" err="1"/>
              <a:t>kahdesta</a:t>
            </a:r>
            <a:r>
              <a:rPr lang="en-US" dirty="0"/>
              <a:t> </a:t>
            </a:r>
            <a:r>
              <a:rPr lang="en-US" dirty="0" err="1"/>
              <a:t>ionista</a:t>
            </a:r>
            <a:r>
              <a:rPr lang="en-US" dirty="0"/>
              <a:t>.</a:t>
            </a:r>
            <a:endParaRPr lang="en-US" dirty="0">
              <a:highlight>
                <a:srgbClr val="FFFF00"/>
              </a:highlight>
            </a:endParaRPr>
          </a:p>
          <a:p>
            <a:pPr algn="just"/>
            <a:r>
              <a:rPr lang="en-US" dirty="0">
                <a:highlight>
                  <a:srgbClr val="FFFF00"/>
                </a:highlight>
              </a:rPr>
              <a:t/>
            </a:r>
            <a:br>
              <a:rPr lang="en-US" dirty="0">
                <a:highlight>
                  <a:srgbClr val="FFFF00"/>
                </a:highlight>
              </a:rPr>
            </a:br>
            <a:endParaRPr lang="en-US" dirty="0">
              <a:highlight>
                <a:srgbClr val="FFFF00"/>
              </a:highlight>
            </a:endParaRPr>
          </a:p>
          <a:p>
            <a:pPr algn="just"/>
            <a:endParaRPr lang="en-US" dirty="0">
              <a:highlight>
                <a:srgbClr val="FFFF00"/>
              </a:highlight>
            </a:endParaRPr>
          </a:p>
          <a:p>
            <a:pPr algn="just"/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="" xmlns:a16="http://schemas.microsoft.com/office/drawing/2014/main" id="{E4AFE292-4912-3890-C6F8-6B0E144E8C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4804" y="260648"/>
            <a:ext cx="7114392" cy="1714202"/>
          </a:xfrm>
        </p:spPr>
        <p:txBody>
          <a:bodyPr>
            <a:normAutofit fontScale="90000"/>
          </a:bodyPr>
          <a:lstStyle/>
          <a:p>
            <a:r>
              <a:rPr lang="it-IT" dirty="0" err="1">
                <a:solidFill>
                  <a:srgbClr val="33CCCC"/>
                </a:solidFill>
              </a:rPr>
              <a:t>Laboratoriotyö</a:t>
            </a:r>
            <a:r>
              <a:rPr lang="it-IT" dirty="0">
                <a:solidFill>
                  <a:srgbClr val="33CCCC"/>
                </a:solidFill>
              </a:rPr>
              <a:t>:</a:t>
            </a:r>
            <a:br>
              <a:rPr lang="it-IT" dirty="0">
                <a:solidFill>
                  <a:srgbClr val="33CCCC"/>
                </a:solidFill>
              </a:rPr>
            </a:br>
            <a:r>
              <a:rPr lang="it-IT" dirty="0">
                <a:solidFill>
                  <a:srgbClr val="33CCCC"/>
                </a:solidFill>
              </a:rPr>
              <a:t>LiCoO</a:t>
            </a:r>
            <a:r>
              <a:rPr lang="it-IT" baseline="-25000" dirty="0">
                <a:solidFill>
                  <a:srgbClr val="33CCCC"/>
                </a:solidFill>
              </a:rPr>
              <a:t>2</a:t>
            </a:r>
            <a:r>
              <a:rPr lang="it-IT" dirty="0">
                <a:solidFill>
                  <a:srgbClr val="33CCCC"/>
                </a:solidFill>
              </a:rPr>
              <a:t>:n </a:t>
            </a:r>
            <a:r>
              <a:rPr lang="it-IT" dirty="0" err="1">
                <a:solidFill>
                  <a:srgbClr val="33CCCC"/>
                </a:solidFill>
              </a:rPr>
              <a:t>kierrätys</a:t>
            </a:r>
            <a:r>
              <a:rPr lang="it-IT" dirty="0">
                <a:solidFill>
                  <a:srgbClr val="33CCCC"/>
                </a:solidFill>
              </a:rPr>
              <a:t/>
            </a:r>
            <a:br>
              <a:rPr lang="it-IT" dirty="0">
                <a:solidFill>
                  <a:srgbClr val="33CCCC"/>
                </a:solidFill>
              </a:rPr>
            </a:br>
            <a:r>
              <a:rPr lang="it-IT" dirty="0" err="1">
                <a:solidFill>
                  <a:srgbClr val="33CCCC"/>
                </a:solidFill>
              </a:rPr>
              <a:t>happokäsittelyllä</a:t>
            </a:r>
            <a:endParaRPr lang="en-GB" dirty="0">
              <a:solidFill>
                <a:srgbClr val="33CC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6938355"/>
      </p:ext>
    </p:extLst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="" xmlns:a16="http://schemas.microsoft.com/office/drawing/2014/main" id="{DD678488-8C0E-4938-D3F3-307518726535}"/>
              </a:ext>
            </a:extLst>
          </p:cNvPr>
          <p:cNvSpPr/>
          <p:nvPr/>
        </p:nvSpPr>
        <p:spPr>
          <a:xfrm>
            <a:off x="284609" y="2132856"/>
            <a:ext cx="8640960" cy="4320480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asellaDiTesto 4">
            <a:extLst>
              <a:ext uri="{FF2B5EF4-FFF2-40B4-BE49-F238E27FC236}">
                <a16:creationId xmlns="" xmlns:a16="http://schemas.microsoft.com/office/drawing/2014/main" id="{1C1F7AFF-8C50-EAAF-B022-789AA0894F45}"/>
              </a:ext>
            </a:extLst>
          </p:cNvPr>
          <p:cNvSpPr txBox="1"/>
          <p:nvPr/>
        </p:nvSpPr>
        <p:spPr>
          <a:xfrm>
            <a:off x="215516" y="2132856"/>
            <a:ext cx="8712968" cy="9682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</a:pPr>
            <a:r>
              <a:rPr lang="en-US" sz="1800" b="1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b="1" u="sng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</a:t>
            </a:r>
            <a:r>
              <a:rPr lang="en-US" sz="1800" b="1" u="sng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oboltin</a:t>
            </a:r>
            <a:r>
              <a:rPr lang="en-US" sz="1800" b="1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1" u="sng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saostus</a:t>
            </a:r>
            <a:r>
              <a:rPr lang="it-IT" sz="1600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lvl="0" algn="just">
              <a:lnSpc>
                <a:spcPct val="107000"/>
              </a:lnSpc>
            </a:pP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Lisää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liuokseen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370 mg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oksaalihappoa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aostuma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muodostuu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15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minuutin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kuluessa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Saatu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kiinteäfaasi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on [Co(II)(C</a:t>
            </a:r>
            <a:r>
              <a:rPr lang="en-US" sz="1800" baseline="-25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en-US" sz="1800" baseline="-25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)].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Suodata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ja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punnita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jauhe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Säästä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suodatettu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liuos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!</a:t>
            </a:r>
            <a:endParaRPr lang="it-IT" sz="1600" b="1" dirty="0">
              <a:solidFill>
                <a:srgbClr val="0000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="" xmlns:a16="http://schemas.microsoft.com/office/drawing/2014/main" id="{E4AFE292-4912-3890-C6F8-6B0E144E8C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4804" y="260648"/>
            <a:ext cx="7114392" cy="1714202"/>
          </a:xfrm>
        </p:spPr>
        <p:txBody>
          <a:bodyPr>
            <a:normAutofit fontScale="90000"/>
          </a:bodyPr>
          <a:lstStyle/>
          <a:p>
            <a:r>
              <a:rPr lang="it-IT" dirty="0" err="1">
                <a:solidFill>
                  <a:srgbClr val="33CCCC"/>
                </a:solidFill>
              </a:rPr>
              <a:t>Laboratoriotyö</a:t>
            </a:r>
            <a:r>
              <a:rPr lang="it-IT" dirty="0">
                <a:solidFill>
                  <a:srgbClr val="33CCCC"/>
                </a:solidFill>
              </a:rPr>
              <a:t>:</a:t>
            </a:r>
            <a:br>
              <a:rPr lang="it-IT" dirty="0">
                <a:solidFill>
                  <a:srgbClr val="33CCCC"/>
                </a:solidFill>
              </a:rPr>
            </a:br>
            <a:r>
              <a:rPr lang="it-IT" dirty="0">
                <a:solidFill>
                  <a:srgbClr val="33CCCC"/>
                </a:solidFill>
              </a:rPr>
              <a:t>LiCoO</a:t>
            </a:r>
            <a:r>
              <a:rPr lang="it-IT" baseline="-25000" dirty="0">
                <a:solidFill>
                  <a:srgbClr val="33CCCC"/>
                </a:solidFill>
              </a:rPr>
              <a:t>2</a:t>
            </a:r>
            <a:r>
              <a:rPr lang="it-IT" dirty="0">
                <a:solidFill>
                  <a:srgbClr val="33CCCC"/>
                </a:solidFill>
              </a:rPr>
              <a:t>:n </a:t>
            </a:r>
            <a:r>
              <a:rPr lang="it-IT" dirty="0" err="1">
                <a:solidFill>
                  <a:srgbClr val="33CCCC"/>
                </a:solidFill>
              </a:rPr>
              <a:t>kierrätys</a:t>
            </a:r>
            <a:r>
              <a:rPr lang="it-IT" dirty="0">
                <a:solidFill>
                  <a:srgbClr val="33CCCC"/>
                </a:solidFill>
              </a:rPr>
              <a:t/>
            </a:r>
            <a:br>
              <a:rPr lang="it-IT" dirty="0">
                <a:solidFill>
                  <a:srgbClr val="33CCCC"/>
                </a:solidFill>
              </a:rPr>
            </a:br>
            <a:r>
              <a:rPr lang="it-IT" dirty="0" err="1">
                <a:solidFill>
                  <a:srgbClr val="33CCCC"/>
                </a:solidFill>
              </a:rPr>
              <a:t>happokäsittelyllä</a:t>
            </a:r>
            <a:endParaRPr lang="en-GB" dirty="0">
              <a:solidFill>
                <a:srgbClr val="33CCCC"/>
              </a:solidFill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="" xmlns:a16="http://schemas.microsoft.com/office/drawing/2014/main" id="{AF65D31F-7114-7AD0-FDAC-16F2AB8FE224}"/>
              </a:ext>
            </a:extLst>
          </p:cNvPr>
          <p:cNvSpPr txBox="1"/>
          <p:nvPr/>
        </p:nvSpPr>
        <p:spPr>
          <a:xfrm>
            <a:off x="223156" y="3957139"/>
            <a:ext cx="8712968" cy="9682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en-US" sz="1800" b="1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sz="1800" b="1" u="sng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Litiumin</a:t>
            </a:r>
            <a:r>
              <a:rPr lang="en-US" sz="1800" b="1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1" u="sng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saostus</a:t>
            </a:r>
            <a:r>
              <a:rPr lang="en-US" sz="1800" b="1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just">
              <a:lnSpc>
                <a:spcPct val="107000"/>
              </a:lnSpc>
            </a:pP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Lisää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suodokseen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780 mg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natriumkarbonaattia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ja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sekoita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kunnes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muodostuu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valkoinen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sakka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aatu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kiinteä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faasi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on Li</a:t>
            </a:r>
            <a:r>
              <a:rPr lang="en-US" sz="1800" baseline="-25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C0</a:t>
            </a:r>
            <a:r>
              <a:rPr lang="en-US" sz="1800" baseline="-25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Suodata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ja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unnitse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jauhe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it-IT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3506935"/>
      </p:ext>
    </p:extLst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="" xmlns:a16="http://schemas.microsoft.com/office/drawing/2014/main" id="{DD678488-8C0E-4938-D3F3-307518726535}"/>
              </a:ext>
            </a:extLst>
          </p:cNvPr>
          <p:cNvSpPr/>
          <p:nvPr/>
        </p:nvSpPr>
        <p:spPr>
          <a:xfrm>
            <a:off x="284609" y="2132856"/>
            <a:ext cx="8640960" cy="4320480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asellaDiTesto 4">
            <a:extLst>
              <a:ext uri="{FF2B5EF4-FFF2-40B4-BE49-F238E27FC236}">
                <a16:creationId xmlns="" xmlns:a16="http://schemas.microsoft.com/office/drawing/2014/main" id="{1C1F7AFF-8C50-EAAF-B022-789AA0894F45}"/>
              </a:ext>
            </a:extLst>
          </p:cNvPr>
          <p:cNvSpPr txBox="1"/>
          <p:nvPr/>
        </p:nvSpPr>
        <p:spPr>
          <a:xfrm>
            <a:off x="215516" y="2132856"/>
            <a:ext cx="8712968" cy="21537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</a:pPr>
            <a:r>
              <a:rPr lang="it-IT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Liuotusreaktion</a:t>
            </a:r>
            <a:r>
              <a:rPr lang="it-IT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(1h) </a:t>
            </a:r>
            <a:r>
              <a:rPr lang="it-IT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aikana</a:t>
            </a:r>
            <a:r>
              <a:rPr lang="it-IT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sinulla</a:t>
            </a:r>
            <a:r>
              <a:rPr lang="it-IT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on </a:t>
            </a:r>
            <a:r>
              <a:rPr lang="it-IT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aikaa</a:t>
            </a:r>
            <a:r>
              <a:rPr lang="it-IT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etsiä</a:t>
            </a:r>
            <a:r>
              <a:rPr lang="it-IT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tietoa</a:t>
            </a:r>
            <a:r>
              <a:rPr lang="it-IT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käyttämistäsi</a:t>
            </a:r>
            <a:r>
              <a:rPr lang="it-IT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hapoista</a:t>
            </a:r>
            <a:r>
              <a:rPr lang="it-IT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it-IT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it-IT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ikä</a:t>
            </a:r>
            <a:r>
              <a:rPr lang="it-IT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on </a:t>
            </a:r>
            <a:r>
              <a:rPr lang="it-IT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hinta</a:t>
            </a:r>
            <a:r>
              <a:rPr lang="it-IT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? </a:t>
            </a:r>
            <a:r>
              <a:rPr lang="it-IT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it-IT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itkä</a:t>
            </a:r>
            <a:r>
              <a:rPr lang="it-IT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ovat</a:t>
            </a:r>
            <a:r>
              <a:rPr lang="it-IT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turvallisuusvaatimukset</a:t>
            </a:r>
            <a:r>
              <a:rPr lang="it-IT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tällaisten</a:t>
            </a:r>
            <a:r>
              <a:rPr lang="it-IT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happojen</a:t>
            </a:r>
            <a:r>
              <a:rPr lang="it-IT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hävittämiselle</a:t>
            </a:r>
            <a:r>
              <a:rPr lang="it-IT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? </a:t>
            </a:r>
            <a:r>
              <a:rPr lang="it-IT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Ovatko</a:t>
            </a:r>
            <a:r>
              <a:rPr lang="it-IT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ne </a:t>
            </a:r>
            <a:r>
              <a:rPr lang="it-IT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myrkyllisiä</a:t>
            </a:r>
            <a:r>
              <a:rPr lang="it-IT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it-IT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vaarallisia</a:t>
            </a:r>
            <a:r>
              <a:rPr lang="it-IT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it-IT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biohajoavia</a:t>
            </a:r>
            <a:r>
              <a:rPr lang="it-IT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?</a:t>
            </a:r>
          </a:p>
          <a:p>
            <a:pPr lvl="0" algn="just">
              <a:lnSpc>
                <a:spcPct val="107000"/>
              </a:lnSpc>
            </a:pPr>
            <a:endParaRPr lang="it-IT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 algn="just">
              <a:lnSpc>
                <a:spcPct val="107000"/>
              </a:lnSpc>
            </a:pPr>
            <a:r>
              <a:rPr lang="it-IT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Kemiallinen</a:t>
            </a:r>
            <a:r>
              <a:rPr lang="it-IT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tehokkuus</a:t>
            </a:r>
            <a:r>
              <a:rPr lang="it-IT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on </a:t>
            </a:r>
            <a:r>
              <a:rPr lang="it-IT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olennaista</a:t>
            </a:r>
            <a:r>
              <a:rPr lang="it-IT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it-IT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mutta</a:t>
            </a:r>
            <a:r>
              <a:rPr lang="it-IT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se ei ole </a:t>
            </a:r>
            <a:r>
              <a:rPr lang="it-IT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ainoa</a:t>
            </a:r>
            <a:r>
              <a:rPr lang="it-IT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huomioon</a:t>
            </a:r>
            <a:r>
              <a:rPr lang="it-IT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otettava</a:t>
            </a:r>
            <a:r>
              <a:rPr lang="it-IT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parametri: </a:t>
            </a:r>
            <a:r>
              <a:rPr lang="it-IT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prosessin</a:t>
            </a:r>
            <a:r>
              <a:rPr lang="it-IT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taloudellinen</a:t>
            </a:r>
            <a:r>
              <a:rPr lang="it-IT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ja</a:t>
            </a:r>
            <a:r>
              <a:rPr lang="it-IT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ympäristön</a:t>
            </a:r>
            <a:r>
              <a:rPr lang="it-IT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kestävyys</a:t>
            </a:r>
            <a:r>
              <a:rPr lang="it-IT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ovat</a:t>
            </a:r>
            <a:r>
              <a:rPr lang="it-IT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myös</a:t>
            </a:r>
            <a:r>
              <a:rPr lang="it-IT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keskeisiä</a:t>
            </a:r>
            <a:r>
              <a:rPr lang="it-IT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tekijöitä</a:t>
            </a:r>
            <a:r>
              <a:rPr lang="it-IT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ehdotetun</a:t>
            </a:r>
            <a:r>
              <a:rPr lang="it-IT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prosessin</a:t>
            </a:r>
            <a:r>
              <a:rPr lang="it-IT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loppuarvioinnissa</a:t>
            </a:r>
            <a:r>
              <a:rPr lang="it-IT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it-IT" sz="1600" b="1" dirty="0">
              <a:solidFill>
                <a:srgbClr val="0000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="" xmlns:a16="http://schemas.microsoft.com/office/drawing/2014/main" id="{E4AFE292-4912-3890-C6F8-6B0E144E8C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4804" y="260648"/>
            <a:ext cx="7114392" cy="1714202"/>
          </a:xfrm>
        </p:spPr>
        <p:txBody>
          <a:bodyPr>
            <a:normAutofit fontScale="90000"/>
          </a:bodyPr>
          <a:lstStyle/>
          <a:p>
            <a:r>
              <a:rPr lang="it-IT" dirty="0" err="1">
                <a:solidFill>
                  <a:srgbClr val="33CCCC"/>
                </a:solidFill>
              </a:rPr>
              <a:t>Laboratoriotyö</a:t>
            </a:r>
            <a:r>
              <a:rPr lang="it-IT" dirty="0">
                <a:solidFill>
                  <a:srgbClr val="33CCCC"/>
                </a:solidFill>
              </a:rPr>
              <a:t>:</a:t>
            </a:r>
            <a:br>
              <a:rPr lang="it-IT" dirty="0">
                <a:solidFill>
                  <a:srgbClr val="33CCCC"/>
                </a:solidFill>
              </a:rPr>
            </a:br>
            <a:r>
              <a:rPr lang="it-IT" dirty="0">
                <a:solidFill>
                  <a:srgbClr val="33CCCC"/>
                </a:solidFill>
              </a:rPr>
              <a:t>LiCoO</a:t>
            </a:r>
            <a:r>
              <a:rPr lang="it-IT" baseline="-25000" dirty="0">
                <a:solidFill>
                  <a:srgbClr val="33CCCC"/>
                </a:solidFill>
              </a:rPr>
              <a:t>2</a:t>
            </a:r>
            <a:r>
              <a:rPr lang="it-IT" dirty="0">
                <a:solidFill>
                  <a:srgbClr val="33CCCC"/>
                </a:solidFill>
              </a:rPr>
              <a:t>:n </a:t>
            </a:r>
            <a:r>
              <a:rPr lang="it-IT" dirty="0" err="1">
                <a:solidFill>
                  <a:srgbClr val="33CCCC"/>
                </a:solidFill>
              </a:rPr>
              <a:t>kierrätys</a:t>
            </a:r>
            <a:r>
              <a:rPr lang="it-IT" dirty="0">
                <a:solidFill>
                  <a:srgbClr val="33CCCC"/>
                </a:solidFill>
              </a:rPr>
              <a:t/>
            </a:r>
            <a:br>
              <a:rPr lang="it-IT" dirty="0">
                <a:solidFill>
                  <a:srgbClr val="33CCCC"/>
                </a:solidFill>
              </a:rPr>
            </a:br>
            <a:r>
              <a:rPr lang="it-IT" dirty="0" err="1">
                <a:solidFill>
                  <a:srgbClr val="33CCCC"/>
                </a:solidFill>
              </a:rPr>
              <a:t>happokäsittelyllä</a:t>
            </a:r>
            <a:endParaRPr lang="en-GB" dirty="0">
              <a:solidFill>
                <a:srgbClr val="33CC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8503268"/>
      </p:ext>
    </p:extLst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="" xmlns:a16="http://schemas.microsoft.com/office/drawing/2014/main" id="{DD678488-8C0E-4938-D3F3-307518726535}"/>
              </a:ext>
            </a:extLst>
          </p:cNvPr>
          <p:cNvSpPr/>
          <p:nvPr/>
        </p:nvSpPr>
        <p:spPr>
          <a:xfrm>
            <a:off x="284609" y="2132856"/>
            <a:ext cx="8640960" cy="4320480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="" xmlns:a16="http://schemas.microsoft.com/office/drawing/2014/main" id="{E4AFE292-4912-3890-C6F8-6B0E144E8C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4804" y="260648"/>
            <a:ext cx="7114392" cy="1714202"/>
          </a:xfrm>
        </p:spPr>
        <p:txBody>
          <a:bodyPr>
            <a:normAutofit fontScale="90000"/>
          </a:bodyPr>
          <a:lstStyle/>
          <a:p>
            <a:r>
              <a:rPr lang="it-IT" dirty="0" err="1">
                <a:solidFill>
                  <a:srgbClr val="33CCCC"/>
                </a:solidFill>
              </a:rPr>
              <a:t>Laboratoriotyö</a:t>
            </a:r>
            <a:r>
              <a:rPr lang="it-IT" dirty="0">
                <a:solidFill>
                  <a:srgbClr val="33CCCC"/>
                </a:solidFill>
              </a:rPr>
              <a:t>:</a:t>
            </a:r>
            <a:br>
              <a:rPr lang="it-IT" dirty="0">
                <a:solidFill>
                  <a:srgbClr val="33CCCC"/>
                </a:solidFill>
              </a:rPr>
            </a:br>
            <a:r>
              <a:rPr lang="it-IT" dirty="0">
                <a:solidFill>
                  <a:srgbClr val="33CCCC"/>
                </a:solidFill>
              </a:rPr>
              <a:t>LiCoO</a:t>
            </a:r>
            <a:r>
              <a:rPr lang="it-IT" baseline="-25000" dirty="0">
                <a:solidFill>
                  <a:srgbClr val="33CCCC"/>
                </a:solidFill>
              </a:rPr>
              <a:t>2</a:t>
            </a:r>
            <a:r>
              <a:rPr lang="it-IT" dirty="0">
                <a:solidFill>
                  <a:srgbClr val="33CCCC"/>
                </a:solidFill>
              </a:rPr>
              <a:t>:n </a:t>
            </a:r>
            <a:r>
              <a:rPr lang="it-IT" dirty="0" err="1">
                <a:solidFill>
                  <a:srgbClr val="33CCCC"/>
                </a:solidFill>
              </a:rPr>
              <a:t>kierrätys</a:t>
            </a:r>
            <a:r>
              <a:rPr lang="it-IT" dirty="0">
                <a:solidFill>
                  <a:srgbClr val="33CCCC"/>
                </a:solidFill>
              </a:rPr>
              <a:t/>
            </a:r>
            <a:br>
              <a:rPr lang="it-IT" dirty="0">
                <a:solidFill>
                  <a:srgbClr val="33CCCC"/>
                </a:solidFill>
              </a:rPr>
            </a:br>
            <a:r>
              <a:rPr lang="it-IT" dirty="0" err="1">
                <a:solidFill>
                  <a:srgbClr val="33CCCC"/>
                </a:solidFill>
              </a:rPr>
              <a:t>happokäsittelyllä</a:t>
            </a:r>
            <a:endParaRPr lang="en-GB" dirty="0">
              <a:solidFill>
                <a:srgbClr val="33CCCC"/>
              </a:solidFill>
            </a:endParaRPr>
          </a:p>
        </p:txBody>
      </p:sp>
      <p:graphicFrame>
        <p:nvGraphicFramePr>
          <p:cNvPr id="3" name="Tabella 2">
            <a:extLst>
              <a:ext uri="{FF2B5EF4-FFF2-40B4-BE49-F238E27FC236}">
                <a16:creationId xmlns="" xmlns:a16="http://schemas.microsoft.com/office/drawing/2014/main" id="{603C4694-71D8-6323-8AEB-668B52ADC6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1512745"/>
              </p:ext>
            </p:extLst>
          </p:nvPr>
        </p:nvGraphicFramePr>
        <p:xfrm>
          <a:off x="1207350" y="4004119"/>
          <a:ext cx="6729300" cy="176289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61029">
                  <a:extLst>
                    <a:ext uri="{9D8B030D-6E8A-4147-A177-3AD203B41FA5}">
                      <a16:colId xmlns="" xmlns:a16="http://schemas.microsoft.com/office/drawing/2014/main" val="873122463"/>
                    </a:ext>
                  </a:extLst>
                </a:gridCol>
                <a:gridCol w="961029">
                  <a:extLst>
                    <a:ext uri="{9D8B030D-6E8A-4147-A177-3AD203B41FA5}">
                      <a16:colId xmlns="" xmlns:a16="http://schemas.microsoft.com/office/drawing/2014/main" val="702801548"/>
                    </a:ext>
                  </a:extLst>
                </a:gridCol>
                <a:gridCol w="961029">
                  <a:extLst>
                    <a:ext uri="{9D8B030D-6E8A-4147-A177-3AD203B41FA5}">
                      <a16:colId xmlns="" xmlns:a16="http://schemas.microsoft.com/office/drawing/2014/main" val="4282216195"/>
                    </a:ext>
                  </a:extLst>
                </a:gridCol>
                <a:gridCol w="961029">
                  <a:extLst>
                    <a:ext uri="{9D8B030D-6E8A-4147-A177-3AD203B41FA5}">
                      <a16:colId xmlns="" xmlns:a16="http://schemas.microsoft.com/office/drawing/2014/main" val="2466460619"/>
                    </a:ext>
                  </a:extLst>
                </a:gridCol>
                <a:gridCol w="961728">
                  <a:extLst>
                    <a:ext uri="{9D8B030D-6E8A-4147-A177-3AD203B41FA5}">
                      <a16:colId xmlns="" xmlns:a16="http://schemas.microsoft.com/office/drawing/2014/main" val="186471482"/>
                    </a:ext>
                  </a:extLst>
                </a:gridCol>
                <a:gridCol w="961728">
                  <a:extLst>
                    <a:ext uri="{9D8B030D-6E8A-4147-A177-3AD203B41FA5}">
                      <a16:colId xmlns="" xmlns:a16="http://schemas.microsoft.com/office/drawing/2014/main" val="3606944870"/>
                    </a:ext>
                  </a:extLst>
                </a:gridCol>
                <a:gridCol w="961728">
                  <a:extLst>
                    <a:ext uri="{9D8B030D-6E8A-4147-A177-3AD203B41FA5}">
                      <a16:colId xmlns="" xmlns:a16="http://schemas.microsoft.com/office/drawing/2014/main" val="4176103556"/>
                    </a:ext>
                  </a:extLst>
                </a:gridCol>
              </a:tblGrid>
              <a:tr h="67365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 err="1">
                          <a:effectLst/>
                        </a:rPr>
                        <a:t>Happo</a:t>
                      </a:r>
                      <a:endParaRPr lang="it-IT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 err="1">
                          <a:effectLst/>
                        </a:rPr>
                        <a:t>Liuotuksen</a:t>
                      </a:r>
                      <a:r>
                        <a:rPr lang="en-GB" sz="1200" dirty="0">
                          <a:effectLst/>
                        </a:rPr>
                        <a:t> </a:t>
                      </a:r>
                      <a:r>
                        <a:rPr lang="en-GB" sz="1200" dirty="0" err="1">
                          <a:effectLst/>
                        </a:rPr>
                        <a:t>saanto</a:t>
                      </a:r>
                      <a:endParaRPr lang="it-IT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effectLst/>
                        </a:rPr>
                        <a:t>Co </a:t>
                      </a:r>
                      <a:r>
                        <a:rPr lang="en-GB" sz="1200" dirty="0" err="1">
                          <a:effectLst/>
                        </a:rPr>
                        <a:t>saanto</a:t>
                      </a:r>
                      <a:endParaRPr lang="it-IT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effectLst/>
                        </a:rPr>
                        <a:t>Li </a:t>
                      </a:r>
                      <a:r>
                        <a:rPr lang="en-GB" sz="1200" dirty="0" err="1">
                          <a:effectLst/>
                        </a:rPr>
                        <a:t>saanto</a:t>
                      </a:r>
                      <a:endParaRPr lang="it-IT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 err="1">
                          <a:effectLst/>
                        </a:rPr>
                        <a:t>Hapon</a:t>
                      </a:r>
                      <a:r>
                        <a:rPr lang="en-GB" sz="1200" dirty="0">
                          <a:effectLst/>
                        </a:rPr>
                        <a:t> </a:t>
                      </a:r>
                      <a:r>
                        <a:rPr lang="en-GB" sz="1200" dirty="0" err="1">
                          <a:effectLst/>
                        </a:rPr>
                        <a:t>hinta</a:t>
                      </a:r>
                      <a:endParaRPr lang="it-IT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 err="1">
                          <a:effectLst/>
                        </a:rPr>
                        <a:t>Turvallisuus-näkökulmat</a:t>
                      </a:r>
                      <a:endParaRPr lang="it-IT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 err="1">
                          <a:effectLst/>
                        </a:rPr>
                        <a:t>Jätteiden</a:t>
                      </a:r>
                      <a:r>
                        <a:rPr lang="en-GB" sz="1200" dirty="0">
                          <a:effectLst/>
                        </a:rPr>
                        <a:t> </a:t>
                      </a:r>
                      <a:r>
                        <a:rPr lang="en-GB" sz="1200" dirty="0" err="1">
                          <a:effectLst/>
                        </a:rPr>
                        <a:t>käsittely</a:t>
                      </a:r>
                      <a:endParaRPr lang="it-IT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2278200320"/>
                  </a:ext>
                </a:extLst>
              </a:tr>
              <a:tr h="21784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</a:rPr>
                        <a:t> 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</a:rPr>
                        <a:t> 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</a:rPr>
                        <a:t> 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</a:rPr>
                        <a:t> 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</a:rPr>
                        <a:t> 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</a:rPr>
                        <a:t> 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</a:rPr>
                        <a:t> 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467867428"/>
                  </a:ext>
                </a:extLst>
              </a:tr>
              <a:tr h="21784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</a:rPr>
                        <a:t> 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</a:rPr>
                        <a:t> 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</a:rPr>
                        <a:t> 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</a:rPr>
                        <a:t> 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</a:rPr>
                        <a:t> 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</a:rPr>
                        <a:t> 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</a:rPr>
                        <a:t> 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3004520149"/>
                  </a:ext>
                </a:extLst>
              </a:tr>
              <a:tr h="21784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</a:rPr>
                        <a:t> 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</a:rPr>
                        <a:t> 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</a:rPr>
                        <a:t> 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</a:rPr>
                        <a:t> 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</a:rPr>
                        <a:t> 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</a:rPr>
                        <a:t> 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</a:rPr>
                        <a:t> 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3450964124"/>
                  </a:ext>
                </a:extLst>
              </a:tr>
              <a:tr h="21784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</a:rPr>
                        <a:t> 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</a:rPr>
                        <a:t> 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</a:rPr>
                        <a:t> 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</a:rPr>
                        <a:t> 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</a:rPr>
                        <a:t> 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</a:rPr>
                        <a:t> 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</a:rPr>
                        <a:t> 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2092429944"/>
                  </a:ext>
                </a:extLst>
              </a:tr>
              <a:tr h="21784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</a:rPr>
                        <a:t> 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</a:rPr>
                        <a:t> 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</a:rPr>
                        <a:t> 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</a:rPr>
                        <a:t> 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</a:rPr>
                        <a:t> 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</a:rPr>
                        <a:t> 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effectLst/>
                        </a:rPr>
                        <a:t> </a:t>
                      </a:r>
                      <a:endParaRPr lang="it-IT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120626845"/>
                  </a:ext>
                </a:extLst>
              </a:tr>
            </a:tbl>
          </a:graphicData>
        </a:graphic>
      </p:graphicFrame>
      <p:sp>
        <p:nvSpPr>
          <p:cNvPr id="6" name="CasellaDiTesto 5">
            <a:extLst>
              <a:ext uri="{FF2B5EF4-FFF2-40B4-BE49-F238E27FC236}">
                <a16:creationId xmlns="" xmlns:a16="http://schemas.microsoft.com/office/drawing/2014/main" id="{8B4CF5DE-4DEB-606E-C58F-8C3B623E4A52}"/>
              </a:ext>
            </a:extLst>
          </p:cNvPr>
          <p:cNvSpPr txBox="1"/>
          <p:nvPr/>
        </p:nvSpPr>
        <p:spPr>
          <a:xfrm>
            <a:off x="215516" y="2619559"/>
            <a:ext cx="8712968" cy="12332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</a:pPr>
            <a:r>
              <a:rPr lang="en-GB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Saadaksesi</a:t>
            </a:r>
            <a:r>
              <a:rPr lang="en-GB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yleiskuvan</a:t>
            </a:r>
            <a:r>
              <a:rPr lang="en-GB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tuloksistasi</a:t>
            </a:r>
            <a:r>
              <a:rPr lang="en-GB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mieti</a:t>
            </a:r>
            <a:r>
              <a:rPr lang="en-GB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ja</a:t>
            </a:r>
            <a:r>
              <a:rPr lang="en-GB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täytä</a:t>
            </a:r>
            <a:r>
              <a:rPr lang="en-GB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tämä</a:t>
            </a:r>
            <a:r>
              <a:rPr lang="en-GB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taulukko</a:t>
            </a:r>
            <a:r>
              <a:rPr lang="en-GB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GB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</a:t>
            </a:r>
            <a:r>
              <a:rPr lang="en-GB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eskustele</a:t>
            </a:r>
            <a:r>
              <a:rPr lang="en-GB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kollegojesi</a:t>
            </a:r>
            <a:r>
              <a:rPr lang="en-GB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kanssa</a:t>
            </a:r>
            <a:r>
              <a:rPr lang="en-GB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eri</a:t>
            </a:r>
            <a:r>
              <a:rPr lang="en-GB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strategioiden</a:t>
            </a:r>
            <a:r>
              <a:rPr lang="en-GB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eduista</a:t>
            </a:r>
            <a:r>
              <a:rPr lang="en-GB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ja</a:t>
            </a:r>
            <a:r>
              <a:rPr lang="en-GB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haitoista</a:t>
            </a:r>
            <a:r>
              <a:rPr lang="en-GB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GB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Mikä</a:t>
            </a:r>
            <a:r>
              <a:rPr lang="en-GB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on paras </a:t>
            </a:r>
            <a:r>
              <a:rPr lang="en-GB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vaihtoehto</a:t>
            </a:r>
            <a:r>
              <a:rPr lang="en-GB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ja</a:t>
            </a:r>
            <a:r>
              <a:rPr lang="en-GB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miksi</a:t>
            </a:r>
            <a:r>
              <a:rPr lang="en-GB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it-IT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 algn="just">
              <a:lnSpc>
                <a:spcPct val="107000"/>
              </a:lnSpc>
            </a:pP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 algn="just">
              <a:lnSpc>
                <a:spcPct val="107000"/>
              </a:lnSpc>
            </a:pPr>
            <a:endParaRPr lang="it-IT" sz="1600" b="1" dirty="0">
              <a:solidFill>
                <a:srgbClr val="0000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8473090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idx="1"/>
          </p:nvPr>
        </p:nvSpPr>
        <p:spPr>
          <a:xfrm>
            <a:off x="833183" y="404664"/>
            <a:ext cx="7715200" cy="1008112"/>
          </a:xfrm>
          <a:noFill/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it-IT" sz="4400" b="1" dirty="0" err="1">
                <a:solidFill>
                  <a:srgbClr val="33CCCC"/>
                </a:solidFill>
              </a:rPr>
              <a:t>Leikkausskuva</a:t>
            </a:r>
            <a:endParaRPr lang="it-IT" sz="4400" b="1" dirty="0">
              <a:solidFill>
                <a:srgbClr val="33CCCC"/>
              </a:solidFill>
            </a:endParaRPr>
          </a:p>
        </p:txBody>
      </p:sp>
      <p:sp>
        <p:nvSpPr>
          <p:cNvPr id="4" name="Rettangolo 3">
            <a:extLst>
              <a:ext uri="{FF2B5EF4-FFF2-40B4-BE49-F238E27FC236}">
                <a16:creationId xmlns="" xmlns:a16="http://schemas.microsoft.com/office/drawing/2014/main" id="{51F142C2-B1E7-4D6C-8AB8-61737AA88B4C}"/>
              </a:ext>
            </a:extLst>
          </p:cNvPr>
          <p:cNvSpPr/>
          <p:nvPr/>
        </p:nvSpPr>
        <p:spPr>
          <a:xfrm>
            <a:off x="4453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 </a:t>
            </a:r>
          </a:p>
        </p:txBody>
      </p:sp>
      <p:sp>
        <p:nvSpPr>
          <p:cNvPr id="5" name="Rettangolo 4">
            <a:extLst>
              <a:ext uri="{FF2B5EF4-FFF2-40B4-BE49-F238E27FC236}">
                <a16:creationId xmlns="" xmlns:a16="http://schemas.microsoft.com/office/drawing/2014/main" id="{0B1BAE46-4FD5-4098-B5F7-DE0922F58702}"/>
              </a:ext>
            </a:extLst>
          </p:cNvPr>
          <p:cNvSpPr/>
          <p:nvPr/>
        </p:nvSpPr>
        <p:spPr>
          <a:xfrm>
            <a:off x="4453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 </a:t>
            </a:r>
          </a:p>
        </p:txBody>
      </p:sp>
      <p:pic>
        <p:nvPicPr>
          <p:cNvPr id="8" name="Batterie-MASTER-Charge_200507_5-1">
            <a:hlinkClick r:id="" action="ppaction://media"/>
            <a:extLst>
              <a:ext uri="{FF2B5EF4-FFF2-40B4-BE49-F238E27FC236}">
                <a16:creationId xmlns="" xmlns:a16="http://schemas.microsoft.com/office/drawing/2014/main" id="{ED5D4F6D-6685-4278-00E9-59CC3617CA2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42485" y="1556792"/>
            <a:ext cx="7859029" cy="4420704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="" xmlns:a16="http://schemas.microsoft.com/office/drawing/2014/main" id="{AF3FCA81-60AE-8442-01AC-18F42E110170}"/>
              </a:ext>
            </a:extLst>
          </p:cNvPr>
          <p:cNvSpPr txBox="1"/>
          <p:nvPr/>
        </p:nvSpPr>
        <p:spPr>
          <a:xfrm>
            <a:off x="153140" y="6488668"/>
            <a:ext cx="89908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https://e-lyte-innovations.de/knowledge/working-principle-lithium-ion-battery/</a:t>
            </a:r>
          </a:p>
        </p:txBody>
      </p:sp>
    </p:spTree>
    <p:extLst>
      <p:ext uri="{BB962C8B-B14F-4D97-AF65-F5344CB8AC3E}">
        <p14:creationId xmlns:p14="http://schemas.microsoft.com/office/powerpoint/2010/main" val="45697829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04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idx="1"/>
          </p:nvPr>
        </p:nvSpPr>
        <p:spPr>
          <a:xfrm>
            <a:off x="833183" y="404664"/>
            <a:ext cx="7715200" cy="1008112"/>
          </a:xfrm>
          <a:noFill/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it-IT" sz="4400" b="1" dirty="0" err="1">
                <a:solidFill>
                  <a:srgbClr val="33CCCC"/>
                </a:solidFill>
              </a:rPr>
              <a:t>Komponenttien</a:t>
            </a:r>
            <a:r>
              <a:rPr lang="it-IT" sz="4400" b="1" dirty="0">
                <a:solidFill>
                  <a:srgbClr val="33CCCC"/>
                </a:solidFill>
              </a:rPr>
              <a:t> </a:t>
            </a:r>
            <a:r>
              <a:rPr lang="it-IT" sz="4400" b="1" dirty="0" err="1">
                <a:solidFill>
                  <a:srgbClr val="33CCCC"/>
                </a:solidFill>
              </a:rPr>
              <a:t>yksityiskohdat</a:t>
            </a:r>
            <a:endParaRPr lang="it-IT" sz="4400" b="1" dirty="0">
              <a:solidFill>
                <a:srgbClr val="33CCCC"/>
              </a:solidFill>
            </a:endParaRPr>
          </a:p>
        </p:txBody>
      </p:sp>
      <p:sp>
        <p:nvSpPr>
          <p:cNvPr id="6" name="Rettangolo 5">
            <a:extLst>
              <a:ext uri="{FF2B5EF4-FFF2-40B4-BE49-F238E27FC236}">
                <a16:creationId xmlns="" xmlns:a16="http://schemas.microsoft.com/office/drawing/2014/main" id="{8C85E284-6BEA-CADF-49B0-D6AE11D4D43F}"/>
              </a:ext>
            </a:extLst>
          </p:cNvPr>
          <p:cNvSpPr/>
          <p:nvPr/>
        </p:nvSpPr>
        <p:spPr>
          <a:xfrm>
            <a:off x="380006" y="1268760"/>
            <a:ext cx="8512474" cy="5184576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ttangolo 3">
            <a:extLst>
              <a:ext uri="{FF2B5EF4-FFF2-40B4-BE49-F238E27FC236}">
                <a16:creationId xmlns="" xmlns:a16="http://schemas.microsoft.com/office/drawing/2014/main" id="{51F142C2-B1E7-4D6C-8AB8-61737AA88B4C}"/>
              </a:ext>
            </a:extLst>
          </p:cNvPr>
          <p:cNvSpPr/>
          <p:nvPr/>
        </p:nvSpPr>
        <p:spPr>
          <a:xfrm>
            <a:off x="4453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 </a:t>
            </a:r>
          </a:p>
        </p:txBody>
      </p:sp>
      <p:sp>
        <p:nvSpPr>
          <p:cNvPr id="5" name="Rettangolo 4">
            <a:extLst>
              <a:ext uri="{FF2B5EF4-FFF2-40B4-BE49-F238E27FC236}">
                <a16:creationId xmlns="" xmlns:a16="http://schemas.microsoft.com/office/drawing/2014/main" id="{0B1BAE46-4FD5-4098-B5F7-DE0922F58702}"/>
              </a:ext>
            </a:extLst>
          </p:cNvPr>
          <p:cNvSpPr/>
          <p:nvPr/>
        </p:nvSpPr>
        <p:spPr>
          <a:xfrm>
            <a:off x="4453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 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="" xmlns:a16="http://schemas.microsoft.com/office/drawing/2014/main" id="{30C43D9F-5581-C46D-4FFF-3C0A23F3670C}"/>
              </a:ext>
            </a:extLst>
          </p:cNvPr>
          <p:cNvSpPr txBox="1"/>
          <p:nvPr/>
        </p:nvSpPr>
        <p:spPr>
          <a:xfrm>
            <a:off x="611560" y="1772816"/>
            <a:ext cx="792088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/>
              <a:t>Pääkomponentit</a:t>
            </a:r>
            <a:r>
              <a:rPr lang="en-US" dirty="0"/>
              <a:t> LIB-</a:t>
            </a:r>
            <a:r>
              <a:rPr lang="en-US" dirty="0" err="1"/>
              <a:t>paristoissa</a:t>
            </a:r>
            <a:r>
              <a:rPr lang="en-US" dirty="0"/>
              <a:t> </a:t>
            </a:r>
            <a:r>
              <a:rPr lang="en-US" dirty="0" err="1"/>
              <a:t>ovat</a:t>
            </a:r>
            <a:r>
              <a:rPr lang="en-US" dirty="0"/>
              <a:t>:</a:t>
            </a:r>
          </a:p>
          <a:p>
            <a:endParaRPr lang="en-US" dirty="0"/>
          </a:p>
          <a:p>
            <a:r>
              <a:rPr lang="en-US" b="1" dirty="0" err="1">
                <a:solidFill>
                  <a:srgbClr val="33CCCC"/>
                </a:solidFill>
              </a:rPr>
              <a:t>Anodi</a:t>
            </a:r>
            <a:r>
              <a:rPr lang="en-US" dirty="0">
                <a:solidFill>
                  <a:srgbClr val="33CCCC"/>
                </a:solidFill>
              </a:rPr>
              <a:t>: </a:t>
            </a:r>
            <a:r>
              <a:rPr lang="en-US" dirty="0" err="1"/>
              <a:t>grafiitti</a:t>
            </a:r>
            <a:r>
              <a:rPr lang="en-US" dirty="0"/>
              <a:t> ja </a:t>
            </a:r>
            <a:r>
              <a:rPr lang="en-US" dirty="0" err="1"/>
              <a:t>hiilipohjaiset</a:t>
            </a:r>
            <a:r>
              <a:rPr lang="en-US" dirty="0"/>
              <a:t> </a:t>
            </a:r>
            <a:r>
              <a:rPr lang="en-US" dirty="0" err="1"/>
              <a:t>materiaalit</a:t>
            </a:r>
            <a:endParaRPr lang="en-US" dirty="0"/>
          </a:p>
          <a:p>
            <a:endParaRPr lang="en-US" dirty="0"/>
          </a:p>
          <a:p>
            <a:r>
              <a:rPr lang="en-US" b="1" dirty="0" err="1">
                <a:solidFill>
                  <a:srgbClr val="33CCCC"/>
                </a:solidFill>
              </a:rPr>
              <a:t>Katod</a:t>
            </a:r>
            <a:r>
              <a:rPr lang="en-US" dirty="0"/>
              <a:t>: </a:t>
            </a:r>
            <a:r>
              <a:rPr lang="en-US" dirty="0" err="1"/>
              <a:t>kiinteät</a:t>
            </a:r>
            <a:r>
              <a:rPr lang="en-US" dirty="0"/>
              <a:t> </a:t>
            </a:r>
            <a:r>
              <a:rPr lang="en-US" dirty="0" err="1"/>
              <a:t>oksidit</a:t>
            </a:r>
            <a:r>
              <a:rPr lang="en-US" dirty="0"/>
              <a:t>, </a:t>
            </a:r>
            <a:r>
              <a:rPr lang="en-US" dirty="0" err="1"/>
              <a:t>jotka</a:t>
            </a:r>
            <a:r>
              <a:rPr lang="en-US" dirty="0"/>
              <a:t> </a:t>
            </a:r>
            <a:r>
              <a:rPr lang="en-US" dirty="0" err="1"/>
              <a:t>koostuvat</a:t>
            </a:r>
            <a:r>
              <a:rPr lang="en-US" dirty="0"/>
              <a:t> </a:t>
            </a:r>
            <a:r>
              <a:rPr lang="en-US" dirty="0" err="1"/>
              <a:t>siirtymäalkuaineista</a:t>
            </a:r>
            <a:r>
              <a:rPr lang="en-US" dirty="0"/>
              <a:t> ja </a:t>
            </a:r>
            <a:r>
              <a:rPr lang="en-US" dirty="0" err="1"/>
              <a:t>litiumista</a:t>
            </a:r>
            <a:endParaRPr lang="en-US" dirty="0"/>
          </a:p>
          <a:p>
            <a:endParaRPr lang="en-US" dirty="0"/>
          </a:p>
          <a:p>
            <a:r>
              <a:rPr lang="en-US" b="1" dirty="0" err="1">
                <a:solidFill>
                  <a:srgbClr val="33CCCC"/>
                </a:solidFill>
              </a:rPr>
              <a:t>Elektrolyytti</a:t>
            </a:r>
            <a:r>
              <a:rPr lang="en-US" dirty="0">
                <a:solidFill>
                  <a:srgbClr val="33CCCC"/>
                </a:solidFill>
              </a:rPr>
              <a:t>: </a:t>
            </a:r>
            <a:r>
              <a:rPr lang="en-US" dirty="0" err="1"/>
              <a:t>litium-suola</a:t>
            </a:r>
            <a:r>
              <a:rPr lang="en-US" dirty="0"/>
              <a:t> </a:t>
            </a:r>
            <a:r>
              <a:rPr lang="en-US" dirty="0" err="1"/>
              <a:t>liuotettuna</a:t>
            </a:r>
            <a:r>
              <a:rPr lang="en-US" dirty="0"/>
              <a:t> </a:t>
            </a:r>
            <a:r>
              <a:rPr lang="en-US" dirty="0" err="1"/>
              <a:t>orgaanisiin</a:t>
            </a:r>
            <a:r>
              <a:rPr lang="en-US" dirty="0"/>
              <a:t> </a:t>
            </a:r>
            <a:r>
              <a:rPr lang="en-US" dirty="0" err="1"/>
              <a:t>liuottimiin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6684162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idx="1"/>
          </p:nvPr>
        </p:nvSpPr>
        <p:spPr>
          <a:xfrm>
            <a:off x="833183" y="404664"/>
            <a:ext cx="7715200" cy="1008112"/>
          </a:xfrm>
          <a:noFill/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it-IT" sz="4400" b="1" dirty="0">
                <a:solidFill>
                  <a:srgbClr val="33CCCC"/>
                </a:solidFill>
              </a:rPr>
              <a:t>Anodi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="" xmlns:a16="http://schemas.microsoft.com/office/drawing/2014/main" id="{A35866D1-4409-436D-B03E-1BA42E75AED3}"/>
              </a:ext>
            </a:extLst>
          </p:cNvPr>
          <p:cNvSpPr/>
          <p:nvPr/>
        </p:nvSpPr>
        <p:spPr>
          <a:xfrm>
            <a:off x="380006" y="1268760"/>
            <a:ext cx="8512474" cy="5184576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ttangolo 3">
            <a:extLst>
              <a:ext uri="{FF2B5EF4-FFF2-40B4-BE49-F238E27FC236}">
                <a16:creationId xmlns="" xmlns:a16="http://schemas.microsoft.com/office/drawing/2014/main" id="{51F142C2-B1E7-4D6C-8AB8-61737AA88B4C}"/>
              </a:ext>
            </a:extLst>
          </p:cNvPr>
          <p:cNvSpPr/>
          <p:nvPr/>
        </p:nvSpPr>
        <p:spPr>
          <a:xfrm>
            <a:off x="4453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 </a:t>
            </a:r>
          </a:p>
        </p:txBody>
      </p:sp>
      <p:sp>
        <p:nvSpPr>
          <p:cNvPr id="5" name="Rettangolo 4">
            <a:extLst>
              <a:ext uri="{FF2B5EF4-FFF2-40B4-BE49-F238E27FC236}">
                <a16:creationId xmlns="" xmlns:a16="http://schemas.microsoft.com/office/drawing/2014/main" id="{0B1BAE46-4FD5-4098-B5F7-DE0922F58702}"/>
              </a:ext>
            </a:extLst>
          </p:cNvPr>
          <p:cNvSpPr/>
          <p:nvPr/>
        </p:nvSpPr>
        <p:spPr>
          <a:xfrm>
            <a:off x="4453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 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="" xmlns:a16="http://schemas.microsoft.com/office/drawing/2014/main" id="{30C43D9F-5581-C46D-4FFF-3C0A23F3670C}"/>
              </a:ext>
            </a:extLst>
          </p:cNvPr>
          <p:cNvSpPr txBox="1"/>
          <p:nvPr/>
        </p:nvSpPr>
        <p:spPr>
          <a:xfrm>
            <a:off x="539552" y="1628800"/>
            <a:ext cx="367240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dirty="0" err="1"/>
              <a:t>Grafiitti</a:t>
            </a:r>
            <a:r>
              <a:rPr lang="en-US" dirty="0"/>
              <a:t> on </a:t>
            </a:r>
            <a:r>
              <a:rPr lang="en-US" dirty="0" err="1"/>
              <a:t>hiilen</a:t>
            </a:r>
            <a:r>
              <a:rPr lang="en-US" dirty="0"/>
              <a:t> </a:t>
            </a:r>
            <a:r>
              <a:rPr lang="en-US" dirty="0" err="1"/>
              <a:t>kiteinen</a:t>
            </a:r>
            <a:r>
              <a:rPr lang="en-US" dirty="0"/>
              <a:t> </a:t>
            </a:r>
            <a:r>
              <a:rPr lang="en-US" dirty="0" err="1"/>
              <a:t>muoto</a:t>
            </a:r>
            <a:r>
              <a:rPr lang="en-US" dirty="0"/>
              <a:t>. Se </a:t>
            </a:r>
            <a:r>
              <a:rPr lang="en-US" dirty="0" err="1"/>
              <a:t>koostuu</a:t>
            </a:r>
            <a:r>
              <a:rPr lang="en-US" dirty="0"/>
              <a:t> </a:t>
            </a:r>
            <a:r>
              <a:rPr lang="en-US" dirty="0" err="1"/>
              <a:t>pinotuista</a:t>
            </a:r>
            <a:r>
              <a:rPr lang="en-US" dirty="0"/>
              <a:t> </a:t>
            </a:r>
            <a:r>
              <a:rPr lang="en-US" dirty="0" err="1"/>
              <a:t>grafeenikerroksista</a:t>
            </a:r>
            <a:r>
              <a:rPr lang="en-US" dirty="0"/>
              <a:t>. </a:t>
            </a:r>
            <a:r>
              <a:rPr lang="en-US" dirty="0" err="1"/>
              <a:t>Grafiittia</a:t>
            </a:r>
            <a:r>
              <a:rPr lang="en-US" dirty="0"/>
              <a:t> </a:t>
            </a:r>
            <a:r>
              <a:rPr lang="en-US" dirty="0" err="1"/>
              <a:t>esiintyy</a:t>
            </a:r>
            <a:r>
              <a:rPr lang="en-US" dirty="0"/>
              <a:t> </a:t>
            </a:r>
            <a:r>
              <a:rPr lang="en-US" dirty="0" err="1"/>
              <a:t>luonnossa</a:t>
            </a:r>
            <a:r>
              <a:rPr lang="en-US" dirty="0"/>
              <a:t> ja se on </a:t>
            </a:r>
            <a:r>
              <a:rPr lang="en-US" dirty="0" err="1"/>
              <a:t>vakain</a:t>
            </a:r>
            <a:r>
              <a:rPr lang="en-US" dirty="0"/>
              <a:t> </a:t>
            </a:r>
            <a:r>
              <a:rPr lang="en-US" dirty="0" err="1"/>
              <a:t>hiilen</a:t>
            </a:r>
            <a:r>
              <a:rPr lang="en-US" dirty="0"/>
              <a:t> </a:t>
            </a:r>
            <a:r>
              <a:rPr lang="en-US" dirty="0" err="1"/>
              <a:t>muoto</a:t>
            </a:r>
            <a:r>
              <a:rPr lang="en-US" dirty="0"/>
              <a:t> </a:t>
            </a:r>
            <a:r>
              <a:rPr lang="en-US" dirty="0" err="1"/>
              <a:t>normaaleissa</a:t>
            </a:r>
            <a:r>
              <a:rPr lang="en-US" dirty="0"/>
              <a:t> </a:t>
            </a:r>
            <a:r>
              <a:rPr lang="en-US" dirty="0" err="1"/>
              <a:t>olosuhteissa</a:t>
            </a:r>
            <a:r>
              <a:rPr lang="en-US" dirty="0"/>
              <a:t>.</a:t>
            </a:r>
          </a:p>
          <a:p>
            <a:pPr algn="just"/>
            <a:endParaRPr lang="en-US" dirty="0"/>
          </a:p>
          <a:p>
            <a:pPr algn="just"/>
            <a:r>
              <a:rPr lang="en-US" dirty="0" err="1"/>
              <a:t>Grafiitti</a:t>
            </a:r>
            <a:r>
              <a:rPr lang="en-US" dirty="0"/>
              <a:t> on LIB-</a:t>
            </a:r>
            <a:r>
              <a:rPr lang="en-US" dirty="0" err="1"/>
              <a:t>anodin</a:t>
            </a:r>
            <a:r>
              <a:rPr lang="en-US" dirty="0"/>
              <a:t> </a:t>
            </a:r>
            <a:r>
              <a:rPr lang="en-US" dirty="0" err="1"/>
              <a:t>eniten</a:t>
            </a:r>
            <a:r>
              <a:rPr lang="en-US" dirty="0"/>
              <a:t> </a:t>
            </a:r>
            <a:r>
              <a:rPr lang="en-US" dirty="0" err="1"/>
              <a:t>käytetty</a:t>
            </a:r>
            <a:r>
              <a:rPr lang="en-US" dirty="0"/>
              <a:t> </a:t>
            </a:r>
            <a:r>
              <a:rPr lang="en-US" dirty="0" err="1"/>
              <a:t>materiaali</a:t>
            </a:r>
            <a:r>
              <a:rPr lang="en-US" dirty="0"/>
              <a:t>.</a:t>
            </a:r>
          </a:p>
        </p:txBody>
      </p:sp>
      <p:pic>
        <p:nvPicPr>
          <p:cNvPr id="7" name="Immagine 6" descr="Immagine che contiene cielo, filo, utensiledimetallo, catena&#10;&#10;Descrizione generata automaticamente">
            <a:extLst>
              <a:ext uri="{FF2B5EF4-FFF2-40B4-BE49-F238E27FC236}">
                <a16:creationId xmlns="" xmlns:a16="http://schemas.microsoft.com/office/drawing/2014/main" id="{5591AA51-8032-FC2D-F59F-C70AE2F9F9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285875"/>
            <a:ext cx="4286250" cy="428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851925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idx="1"/>
          </p:nvPr>
        </p:nvSpPr>
        <p:spPr>
          <a:xfrm>
            <a:off x="833183" y="404664"/>
            <a:ext cx="7715200" cy="1008112"/>
          </a:xfrm>
          <a:noFill/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it-IT" sz="4400" b="1" dirty="0" err="1">
                <a:solidFill>
                  <a:srgbClr val="33CCCC"/>
                </a:solidFill>
              </a:rPr>
              <a:t>Katodi</a:t>
            </a:r>
            <a:endParaRPr lang="it-IT" sz="4400" b="1" dirty="0">
              <a:solidFill>
                <a:srgbClr val="33CCCC"/>
              </a:solidFill>
            </a:endParaRPr>
          </a:p>
        </p:txBody>
      </p:sp>
      <p:sp>
        <p:nvSpPr>
          <p:cNvPr id="4" name="Rettangolo 3">
            <a:extLst>
              <a:ext uri="{FF2B5EF4-FFF2-40B4-BE49-F238E27FC236}">
                <a16:creationId xmlns="" xmlns:a16="http://schemas.microsoft.com/office/drawing/2014/main" id="{51F142C2-B1E7-4D6C-8AB8-61737AA88B4C}"/>
              </a:ext>
            </a:extLst>
          </p:cNvPr>
          <p:cNvSpPr/>
          <p:nvPr/>
        </p:nvSpPr>
        <p:spPr>
          <a:xfrm>
            <a:off x="4453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 </a:t>
            </a:r>
          </a:p>
        </p:txBody>
      </p:sp>
      <p:sp>
        <p:nvSpPr>
          <p:cNvPr id="5" name="Rettangolo 4">
            <a:extLst>
              <a:ext uri="{FF2B5EF4-FFF2-40B4-BE49-F238E27FC236}">
                <a16:creationId xmlns="" xmlns:a16="http://schemas.microsoft.com/office/drawing/2014/main" id="{0B1BAE46-4FD5-4098-B5F7-DE0922F58702}"/>
              </a:ext>
            </a:extLst>
          </p:cNvPr>
          <p:cNvSpPr/>
          <p:nvPr/>
        </p:nvSpPr>
        <p:spPr>
          <a:xfrm>
            <a:off x="4453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 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="" xmlns:a16="http://schemas.microsoft.com/office/drawing/2014/main" id="{30C43D9F-5581-C46D-4FFF-3C0A23F3670C}"/>
              </a:ext>
            </a:extLst>
          </p:cNvPr>
          <p:cNvSpPr txBox="1"/>
          <p:nvPr/>
        </p:nvSpPr>
        <p:spPr>
          <a:xfrm>
            <a:off x="611560" y="1340768"/>
            <a:ext cx="792088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dirty="0" err="1"/>
              <a:t>Katodissa</a:t>
            </a:r>
            <a:r>
              <a:rPr lang="en-US" dirty="0"/>
              <a:t> </a:t>
            </a:r>
            <a:r>
              <a:rPr lang="en-US" dirty="0" err="1"/>
              <a:t>voi</a:t>
            </a:r>
            <a:r>
              <a:rPr lang="en-US" dirty="0"/>
              <a:t> </a:t>
            </a:r>
            <a:r>
              <a:rPr lang="en-US" dirty="0" err="1"/>
              <a:t>käyttää</a:t>
            </a:r>
            <a:r>
              <a:rPr lang="en-US" dirty="0"/>
              <a:t> </a:t>
            </a:r>
            <a:r>
              <a:rPr lang="en-US" dirty="0" err="1"/>
              <a:t>useita</a:t>
            </a:r>
            <a:r>
              <a:rPr lang="en-US" dirty="0"/>
              <a:t> </a:t>
            </a:r>
            <a:r>
              <a:rPr lang="en-US" dirty="0" err="1"/>
              <a:t>erilaisia</a:t>
            </a:r>
            <a:r>
              <a:rPr lang="en-US" dirty="0"/>
              <a:t> </a:t>
            </a:r>
            <a:r>
              <a:rPr lang="en-US" dirty="0" err="1"/>
              <a:t>materiaaleja</a:t>
            </a:r>
            <a:r>
              <a:rPr lang="en-US" dirty="0"/>
              <a:t>. </a:t>
            </a:r>
            <a:r>
              <a:rPr lang="en-US" dirty="0" err="1"/>
              <a:t>Katodimateriaalista</a:t>
            </a:r>
            <a:r>
              <a:rPr lang="en-US" dirty="0"/>
              <a:t> </a:t>
            </a:r>
            <a:r>
              <a:rPr lang="en-US" dirty="0" err="1"/>
              <a:t>riippuen</a:t>
            </a:r>
            <a:r>
              <a:rPr lang="en-US" dirty="0"/>
              <a:t> on </a:t>
            </a:r>
            <a:r>
              <a:rPr lang="en-US" dirty="0" err="1"/>
              <a:t>mahdollista</a:t>
            </a:r>
            <a:r>
              <a:rPr lang="en-US" dirty="0"/>
              <a:t> </a:t>
            </a:r>
            <a:r>
              <a:rPr lang="en-US" dirty="0" err="1"/>
              <a:t>optimoida</a:t>
            </a:r>
            <a:r>
              <a:rPr lang="en-US" dirty="0"/>
              <a:t> </a:t>
            </a:r>
            <a:r>
              <a:rPr lang="en-US" dirty="0" err="1"/>
              <a:t>akun</a:t>
            </a:r>
            <a:r>
              <a:rPr lang="en-US" dirty="0"/>
              <a:t> </a:t>
            </a:r>
            <a:r>
              <a:rPr lang="en-US" dirty="0" err="1"/>
              <a:t>ominaisuuksia</a:t>
            </a:r>
            <a:r>
              <a:rPr lang="en-US" dirty="0"/>
              <a:t>.</a:t>
            </a:r>
          </a:p>
          <a:p>
            <a:pPr algn="just"/>
            <a:endParaRPr lang="en-US" dirty="0"/>
          </a:p>
          <a:p>
            <a:pPr algn="just"/>
            <a:r>
              <a:rPr lang="en-US" dirty="0" err="1"/>
              <a:t>Yleensä</a:t>
            </a:r>
            <a:r>
              <a:rPr lang="en-US" dirty="0"/>
              <a:t> </a:t>
            </a:r>
            <a:r>
              <a:rPr lang="en-US" dirty="0" err="1"/>
              <a:t>katodina</a:t>
            </a:r>
            <a:r>
              <a:rPr lang="en-US" dirty="0"/>
              <a:t> </a:t>
            </a:r>
            <a:r>
              <a:rPr lang="en-US" dirty="0" err="1"/>
              <a:t>olevat</a:t>
            </a:r>
            <a:r>
              <a:rPr lang="en-US" dirty="0"/>
              <a:t> </a:t>
            </a:r>
            <a:r>
              <a:rPr lang="en-US" dirty="0" err="1"/>
              <a:t>materiaalit</a:t>
            </a:r>
            <a:r>
              <a:rPr lang="en-US" dirty="0"/>
              <a:t> </a:t>
            </a:r>
            <a:r>
              <a:rPr lang="en-US" dirty="0" err="1"/>
              <a:t>ovat</a:t>
            </a:r>
            <a:r>
              <a:rPr lang="en-US" dirty="0"/>
              <a:t> </a:t>
            </a:r>
            <a:r>
              <a:rPr lang="en-US" dirty="0" err="1"/>
              <a:t>kiinteitä</a:t>
            </a:r>
            <a:r>
              <a:rPr lang="en-US" dirty="0"/>
              <a:t> </a:t>
            </a:r>
            <a:r>
              <a:rPr lang="en-US" dirty="0" err="1"/>
              <a:t>kiteisiä</a:t>
            </a:r>
            <a:r>
              <a:rPr lang="en-US" dirty="0"/>
              <a:t> </a:t>
            </a:r>
            <a:r>
              <a:rPr lang="en-US" dirty="0" err="1"/>
              <a:t>oksideja</a:t>
            </a:r>
            <a:r>
              <a:rPr lang="en-US" dirty="0"/>
              <a:t>, </a:t>
            </a:r>
            <a:r>
              <a:rPr lang="en-US" dirty="0" err="1"/>
              <a:t>joilla</a:t>
            </a:r>
            <a:r>
              <a:rPr lang="en-US" dirty="0"/>
              <a:t> on </a:t>
            </a:r>
            <a:r>
              <a:rPr lang="en-US" dirty="0" err="1"/>
              <a:t>seuraavat</a:t>
            </a:r>
            <a:r>
              <a:rPr lang="en-US" dirty="0"/>
              <a:t> </a:t>
            </a:r>
            <a:r>
              <a:rPr lang="en-US" dirty="0" err="1"/>
              <a:t>ominaisuudet</a:t>
            </a:r>
            <a:r>
              <a:rPr lang="en-US" dirty="0"/>
              <a:t>:</a:t>
            </a:r>
          </a:p>
          <a:p>
            <a:pPr algn="just"/>
            <a:endParaRPr lang="en-US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 err="1"/>
              <a:t>Sisältää</a:t>
            </a:r>
            <a:r>
              <a:rPr lang="en-US" dirty="0"/>
              <a:t> </a:t>
            </a:r>
            <a:r>
              <a:rPr lang="en-US" dirty="0" err="1"/>
              <a:t>litiumia</a:t>
            </a:r>
            <a:endParaRPr lang="en-US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 err="1"/>
              <a:t>Saatavilla</a:t>
            </a:r>
            <a:r>
              <a:rPr lang="en-US" dirty="0"/>
              <a:t> </a:t>
            </a:r>
            <a:r>
              <a:rPr lang="en-US" dirty="0" err="1"/>
              <a:t>erilaisia</a:t>
            </a:r>
            <a:r>
              <a:rPr lang="en-US" dirty="0"/>
              <a:t> </a:t>
            </a:r>
            <a:r>
              <a:rPr lang="en-US" dirty="0" err="1"/>
              <a:t>siirtymämetalli-ioneja</a:t>
            </a:r>
            <a:r>
              <a:rPr lang="en-US" dirty="0"/>
              <a:t>, </a:t>
            </a:r>
            <a:r>
              <a:rPr lang="en-US" dirty="0" err="1"/>
              <a:t>joilla</a:t>
            </a:r>
            <a:r>
              <a:rPr lang="en-US" dirty="0"/>
              <a:t> on </a:t>
            </a:r>
            <a:r>
              <a:rPr lang="en-US" dirty="0" err="1"/>
              <a:t>eri</a:t>
            </a:r>
            <a:r>
              <a:rPr lang="en-US" dirty="0"/>
              <a:t> </a:t>
            </a:r>
            <a:r>
              <a:rPr lang="en-US" dirty="0" err="1"/>
              <a:t>hapetusaste</a:t>
            </a:r>
            <a:endParaRPr lang="en-US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 err="1"/>
              <a:t>Rakenne</a:t>
            </a:r>
            <a:r>
              <a:rPr lang="en-US" dirty="0"/>
              <a:t>, </a:t>
            </a:r>
            <a:r>
              <a:rPr lang="en-US" dirty="0" err="1"/>
              <a:t>jossa</a:t>
            </a:r>
            <a:r>
              <a:rPr lang="en-US" dirty="0"/>
              <a:t> on </a:t>
            </a:r>
            <a:r>
              <a:rPr lang="en-US" dirty="0" err="1"/>
              <a:t>litiumin</a:t>
            </a:r>
            <a:r>
              <a:rPr lang="en-US" dirty="0"/>
              <a:t> </a:t>
            </a:r>
            <a:r>
              <a:rPr lang="en-US" dirty="0" err="1"/>
              <a:t>kulkeutumiselle</a:t>
            </a:r>
            <a:r>
              <a:rPr lang="en-US" dirty="0"/>
              <a:t> </a:t>
            </a:r>
            <a:r>
              <a:rPr lang="en-US" dirty="0" err="1"/>
              <a:t>suotuisat</a:t>
            </a:r>
            <a:r>
              <a:rPr lang="en-US" dirty="0"/>
              <a:t> </a:t>
            </a:r>
            <a:r>
              <a:rPr lang="en-US" dirty="0" err="1"/>
              <a:t>kanavat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1372513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idx="1"/>
          </p:nvPr>
        </p:nvSpPr>
        <p:spPr>
          <a:xfrm>
            <a:off x="833183" y="404664"/>
            <a:ext cx="7715200" cy="1008112"/>
          </a:xfrm>
          <a:noFill/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it-IT" sz="4400" b="1" dirty="0" err="1">
                <a:solidFill>
                  <a:srgbClr val="33CCCC"/>
                </a:solidFill>
              </a:rPr>
              <a:t>Katodi</a:t>
            </a:r>
            <a:endParaRPr lang="it-IT" sz="4400" b="1" dirty="0">
              <a:solidFill>
                <a:srgbClr val="33CCCC"/>
              </a:solidFill>
            </a:endParaRPr>
          </a:p>
        </p:txBody>
      </p:sp>
      <p:sp>
        <p:nvSpPr>
          <p:cNvPr id="4" name="Rettangolo 3">
            <a:extLst>
              <a:ext uri="{FF2B5EF4-FFF2-40B4-BE49-F238E27FC236}">
                <a16:creationId xmlns="" xmlns:a16="http://schemas.microsoft.com/office/drawing/2014/main" id="{51F142C2-B1E7-4D6C-8AB8-61737AA88B4C}"/>
              </a:ext>
            </a:extLst>
          </p:cNvPr>
          <p:cNvSpPr/>
          <p:nvPr/>
        </p:nvSpPr>
        <p:spPr>
          <a:xfrm>
            <a:off x="4453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 </a:t>
            </a:r>
          </a:p>
        </p:txBody>
      </p:sp>
      <p:sp>
        <p:nvSpPr>
          <p:cNvPr id="5" name="Rettangolo 4">
            <a:extLst>
              <a:ext uri="{FF2B5EF4-FFF2-40B4-BE49-F238E27FC236}">
                <a16:creationId xmlns="" xmlns:a16="http://schemas.microsoft.com/office/drawing/2014/main" id="{0B1BAE46-4FD5-4098-B5F7-DE0922F58702}"/>
              </a:ext>
            </a:extLst>
          </p:cNvPr>
          <p:cNvSpPr/>
          <p:nvPr/>
        </p:nvSpPr>
        <p:spPr>
          <a:xfrm>
            <a:off x="4453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 </a:t>
            </a:r>
          </a:p>
        </p:txBody>
      </p:sp>
      <p:sp>
        <p:nvSpPr>
          <p:cNvPr id="15" name="Rettangolo 14">
            <a:extLst>
              <a:ext uri="{FF2B5EF4-FFF2-40B4-BE49-F238E27FC236}">
                <a16:creationId xmlns="" xmlns:a16="http://schemas.microsoft.com/office/drawing/2014/main" id="{F6939027-4514-E295-C428-D0FF16047351}"/>
              </a:ext>
            </a:extLst>
          </p:cNvPr>
          <p:cNvSpPr/>
          <p:nvPr/>
        </p:nvSpPr>
        <p:spPr>
          <a:xfrm>
            <a:off x="286253" y="2227069"/>
            <a:ext cx="8606227" cy="42262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asellaDiTesto 1">
            <a:extLst>
              <a:ext uri="{FF2B5EF4-FFF2-40B4-BE49-F238E27FC236}">
                <a16:creationId xmlns="" xmlns:a16="http://schemas.microsoft.com/office/drawing/2014/main" id="{30C43D9F-5581-C46D-4FFF-3C0A23F3670C}"/>
              </a:ext>
            </a:extLst>
          </p:cNvPr>
          <p:cNvSpPr txBox="1"/>
          <p:nvPr/>
        </p:nvSpPr>
        <p:spPr>
          <a:xfrm>
            <a:off x="611560" y="1340768"/>
            <a:ext cx="79208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dirty="0" err="1"/>
              <a:t>Markkinoilla</a:t>
            </a:r>
            <a:r>
              <a:rPr lang="en-US" dirty="0"/>
              <a:t> </a:t>
            </a:r>
            <a:r>
              <a:rPr lang="en-US" dirty="0" err="1"/>
              <a:t>käytettävät</a:t>
            </a:r>
            <a:r>
              <a:rPr lang="en-US" dirty="0"/>
              <a:t> </a:t>
            </a:r>
            <a:r>
              <a:rPr lang="en-US" dirty="0" err="1"/>
              <a:t>materiaalit</a:t>
            </a:r>
            <a:r>
              <a:rPr lang="en-US" dirty="0"/>
              <a:t> </a:t>
            </a:r>
            <a:r>
              <a:rPr lang="en-US" dirty="0" err="1"/>
              <a:t>ovat</a:t>
            </a:r>
            <a:r>
              <a:rPr lang="en-US" dirty="0"/>
              <a:t> LiCoO</a:t>
            </a:r>
            <a:r>
              <a:rPr lang="en-US" baseline="-25000" dirty="0"/>
              <a:t>2</a:t>
            </a:r>
            <a:r>
              <a:rPr lang="en-US" dirty="0"/>
              <a:t> (</a:t>
            </a:r>
            <a:r>
              <a:rPr lang="en-US" dirty="0" err="1"/>
              <a:t>ensimmäinen</a:t>
            </a:r>
            <a:r>
              <a:rPr lang="en-US" dirty="0"/>
              <a:t> </a:t>
            </a:r>
            <a:r>
              <a:rPr lang="en-US" dirty="0" err="1"/>
              <a:t>kaupallistettu</a:t>
            </a:r>
            <a:r>
              <a:rPr lang="en-US" dirty="0"/>
              <a:t> ja </a:t>
            </a:r>
            <a:r>
              <a:rPr lang="en-US" dirty="0" err="1"/>
              <a:t>levinnein</a:t>
            </a:r>
            <a:r>
              <a:rPr lang="en-US" dirty="0"/>
              <a:t>), LiMn</a:t>
            </a:r>
            <a:r>
              <a:rPr lang="en-US" baseline="-25000" dirty="0"/>
              <a:t>2</a:t>
            </a:r>
            <a:r>
              <a:rPr lang="en-US" dirty="0"/>
              <a:t>O</a:t>
            </a:r>
            <a:r>
              <a:rPr lang="en-US" baseline="-25000" dirty="0"/>
              <a:t>4</a:t>
            </a:r>
            <a:r>
              <a:rPr lang="en-US" dirty="0"/>
              <a:t>, Li(Ni/Mn/Co)O</a:t>
            </a:r>
            <a:r>
              <a:rPr lang="en-US" baseline="-25000" dirty="0"/>
              <a:t>2</a:t>
            </a:r>
            <a:r>
              <a:rPr lang="en-US" dirty="0"/>
              <a:t>, LiFePO4.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="" xmlns:a16="http://schemas.microsoft.com/office/drawing/2014/main" id="{3BC1139D-B76E-A1EA-42D3-6F620D0E04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783" t="26629" r="34756" b="21671"/>
          <a:stretch/>
        </p:blipFill>
        <p:spPr>
          <a:xfrm flipH="1">
            <a:off x="6744140" y="2475087"/>
            <a:ext cx="1894978" cy="2006812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="" xmlns:a16="http://schemas.microsoft.com/office/drawing/2014/main" id="{46446AE8-0C34-9945-956B-3E83F60320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354" t="12842" r="28962" b="27838"/>
          <a:stretch/>
        </p:blipFill>
        <p:spPr>
          <a:xfrm flipH="1">
            <a:off x="504882" y="2516020"/>
            <a:ext cx="1471227" cy="2494001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="" xmlns:a16="http://schemas.microsoft.com/office/drawing/2014/main" id="{B4A75CE3-8F48-49C8-2955-2A848710F41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4824" t="13205" r="23260" b="27475"/>
          <a:stretch/>
        </p:blipFill>
        <p:spPr>
          <a:xfrm flipH="1">
            <a:off x="4335985" y="2501998"/>
            <a:ext cx="2098171" cy="2193618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="" xmlns:a16="http://schemas.microsoft.com/office/drawing/2014/main" id="{673B6B32-5C45-F1E1-C067-A93CD915773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0000" t="14475" r="23952" b="28201"/>
          <a:stretch/>
        </p:blipFill>
        <p:spPr>
          <a:xfrm>
            <a:off x="2063345" y="2373176"/>
            <a:ext cx="2185406" cy="2705298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="" xmlns:a16="http://schemas.microsoft.com/office/drawing/2014/main" id="{C60358EE-CA72-5BFA-CED7-0EC498AA24D1}"/>
              </a:ext>
            </a:extLst>
          </p:cNvPr>
          <p:cNvSpPr txBox="1"/>
          <p:nvPr/>
        </p:nvSpPr>
        <p:spPr>
          <a:xfrm flipH="1">
            <a:off x="251520" y="5023240"/>
            <a:ext cx="20203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LiCoO</a:t>
            </a:r>
            <a:r>
              <a:rPr lang="en-US" baseline="-25000" dirty="0"/>
              <a:t>2 </a:t>
            </a:r>
          </a:p>
          <a:p>
            <a:pPr algn="ctr"/>
            <a:r>
              <a:rPr lang="en-US" dirty="0"/>
              <a:t>LCO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="" xmlns:a16="http://schemas.microsoft.com/office/drawing/2014/main" id="{286CFBD4-1F20-4E89-2F5B-2A232999D0EB}"/>
              </a:ext>
            </a:extLst>
          </p:cNvPr>
          <p:cNvSpPr txBox="1"/>
          <p:nvPr/>
        </p:nvSpPr>
        <p:spPr>
          <a:xfrm flipH="1">
            <a:off x="2074289" y="5036459"/>
            <a:ext cx="20203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Li(Ni/Mn/Co)O</a:t>
            </a:r>
            <a:r>
              <a:rPr lang="en-US" baseline="-25000" dirty="0"/>
              <a:t>2</a:t>
            </a:r>
            <a:endParaRPr lang="en-US" dirty="0"/>
          </a:p>
          <a:p>
            <a:pPr algn="ctr"/>
            <a:r>
              <a:rPr lang="en-US" dirty="0"/>
              <a:t>NMC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="" xmlns:a16="http://schemas.microsoft.com/office/drawing/2014/main" id="{87A71D16-477F-F297-0B87-F6E3D490ACC5}"/>
              </a:ext>
            </a:extLst>
          </p:cNvPr>
          <p:cNvSpPr txBox="1"/>
          <p:nvPr/>
        </p:nvSpPr>
        <p:spPr>
          <a:xfrm flipH="1">
            <a:off x="4452553" y="4713293"/>
            <a:ext cx="18861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LiMn</a:t>
            </a:r>
            <a:r>
              <a:rPr lang="en-US" baseline="-25000" dirty="0"/>
              <a:t>2</a:t>
            </a:r>
            <a:r>
              <a:rPr lang="en-US" dirty="0"/>
              <a:t>O</a:t>
            </a:r>
            <a:r>
              <a:rPr lang="en-US" baseline="-25000" dirty="0"/>
              <a:t>4 </a:t>
            </a:r>
          </a:p>
          <a:p>
            <a:pPr algn="ctr"/>
            <a:r>
              <a:rPr lang="en-US" dirty="0"/>
              <a:t>LMO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="" xmlns:a16="http://schemas.microsoft.com/office/drawing/2014/main" id="{9E8E1793-6B89-E7C3-42F3-35A3AC9897A7}"/>
              </a:ext>
            </a:extLst>
          </p:cNvPr>
          <p:cNvSpPr txBox="1"/>
          <p:nvPr/>
        </p:nvSpPr>
        <p:spPr>
          <a:xfrm>
            <a:off x="6773940" y="4649861"/>
            <a:ext cx="17252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LiFePO</a:t>
            </a:r>
            <a:r>
              <a:rPr lang="en-US" baseline="-25000" dirty="0"/>
              <a:t>4</a:t>
            </a:r>
            <a:endParaRPr lang="en-US" dirty="0"/>
          </a:p>
          <a:p>
            <a:pPr algn="ctr"/>
            <a:r>
              <a:rPr lang="en-US" dirty="0"/>
              <a:t>LFP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="" xmlns:a16="http://schemas.microsoft.com/office/drawing/2014/main" id="{A0299D6E-1E08-DF08-7723-9DB57D94DF6E}"/>
              </a:ext>
            </a:extLst>
          </p:cNvPr>
          <p:cNvSpPr txBox="1"/>
          <p:nvPr/>
        </p:nvSpPr>
        <p:spPr>
          <a:xfrm flipH="1">
            <a:off x="1891591" y="5989251"/>
            <a:ext cx="5360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Element legend: </a:t>
            </a:r>
            <a:r>
              <a:rPr lang="en-US" i="1" dirty="0">
                <a:solidFill>
                  <a:srgbClr val="1AB8B4"/>
                </a:solidFill>
              </a:rPr>
              <a:t>Li</a:t>
            </a:r>
            <a:r>
              <a:rPr lang="en-US" i="1" dirty="0"/>
              <a:t>, C, </a:t>
            </a:r>
            <a:r>
              <a:rPr lang="en-US" i="1" dirty="0">
                <a:solidFill>
                  <a:srgbClr val="FF0000"/>
                </a:solidFill>
              </a:rPr>
              <a:t>O</a:t>
            </a:r>
            <a:r>
              <a:rPr lang="en-US" i="1" dirty="0"/>
              <a:t>, </a:t>
            </a:r>
            <a:r>
              <a:rPr lang="en-US" i="1" dirty="0">
                <a:solidFill>
                  <a:srgbClr val="A085A2"/>
                </a:solidFill>
              </a:rPr>
              <a:t>P</a:t>
            </a:r>
            <a:r>
              <a:rPr lang="en-US" i="1" dirty="0"/>
              <a:t>, </a:t>
            </a:r>
            <a:r>
              <a:rPr lang="en-US" i="1" dirty="0">
                <a:solidFill>
                  <a:srgbClr val="9C1E93"/>
                </a:solidFill>
              </a:rPr>
              <a:t>Mn</a:t>
            </a:r>
            <a:r>
              <a:rPr lang="en-US" i="1" dirty="0"/>
              <a:t> </a:t>
            </a:r>
            <a:r>
              <a:rPr lang="en-US" i="1" dirty="0">
                <a:solidFill>
                  <a:srgbClr val="C28C31"/>
                </a:solidFill>
              </a:rPr>
              <a:t>Fe</a:t>
            </a:r>
            <a:r>
              <a:rPr lang="en-US" i="1" dirty="0"/>
              <a:t>, </a:t>
            </a:r>
            <a:r>
              <a:rPr lang="en-US" i="1" dirty="0">
                <a:solidFill>
                  <a:srgbClr val="2222EA"/>
                </a:solidFill>
              </a:rPr>
              <a:t>Co</a:t>
            </a:r>
            <a:r>
              <a:rPr lang="en-US" i="1" dirty="0"/>
              <a:t>, </a:t>
            </a:r>
            <a:r>
              <a:rPr lang="en-US" i="1" dirty="0">
                <a:solidFill>
                  <a:srgbClr val="A7C03C"/>
                </a:solidFill>
              </a:rPr>
              <a:t>Ni</a:t>
            </a:r>
            <a:r>
              <a:rPr lang="en-US" i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49130871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B9806B3BD38F4B4AAED0E53BEAA208E1" ma:contentTypeVersion="14" ma:contentTypeDescription="Luo uusi asiakirja." ma:contentTypeScope="" ma:versionID="3c71a6f9d60712c1af48c55339ccb665">
  <xsd:schema xmlns:xsd="http://www.w3.org/2001/XMLSchema" xmlns:xs="http://www.w3.org/2001/XMLSchema" xmlns:p="http://schemas.microsoft.com/office/2006/metadata/properties" xmlns:ns2="0a350cc2-5c05-4892-889d-350e804fee9f" xmlns:ns3="cb069a1c-e799-4fc9-9b6c-fb1c8f90aed0" targetNamespace="http://schemas.microsoft.com/office/2006/metadata/properties" ma:root="true" ma:fieldsID="455c57faaa8339b31cfb44f08f307010" ns2:_="" ns3:_="">
    <xsd:import namespace="0a350cc2-5c05-4892-889d-350e804fee9f"/>
    <xsd:import namespace="cb069a1c-e799-4fc9-9b6c-fb1c8f90aed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a350cc2-5c05-4892-889d-350e804fee9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Kuvien tunnisteet" ma:readOnly="false" ma:fieldId="{5cf76f15-5ced-4ddc-b409-7134ff3c332f}" ma:taxonomyMulti="true" ma:sspId="2d61bb93-c830-477f-800c-34a01ab1e79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b069a1c-e799-4fc9-9b6c-fb1c8f90aed0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5c01b8b1-cb84-44f4-966f-9bac004bd496}" ma:internalName="TaxCatchAll" ma:showField="CatchAllData" ma:web="cb069a1c-e799-4fc9-9b6c-fb1c8f90aed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807C277-53B7-4952-8AC1-7DE78D648B1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a350cc2-5c05-4892-889d-350e804fee9f"/>
    <ds:schemaRef ds:uri="cb069a1c-e799-4fc9-9b6c-fb1c8f90aed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E38B218-3247-4644-9372-64CB3F06896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4</TotalTime>
  <Words>1932</Words>
  <Application>Microsoft Office PowerPoint</Application>
  <PresentationFormat>On-screen Show (4:3)</PresentationFormat>
  <Paragraphs>318</Paragraphs>
  <Slides>45</Slides>
  <Notes>1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6" baseType="lpstr">
      <vt:lpstr>1_Tema di Office</vt:lpstr>
      <vt:lpstr>PowerPoint Presentation</vt:lpstr>
      <vt:lpstr>Litium-paristojen elinkaari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Raaka-aineet</vt:lpstr>
      <vt:lpstr>Kriittiset alkuaineet</vt:lpstr>
      <vt:lpstr>Kriittiset raaka-aineet</vt:lpstr>
      <vt:lpstr>PowerPoint Presentation</vt:lpstr>
      <vt:lpstr>Litium</vt:lpstr>
      <vt:lpstr>Litium</vt:lpstr>
      <vt:lpstr>Litium</vt:lpstr>
      <vt:lpstr>Koboltti</vt:lpstr>
      <vt:lpstr>Koboltti</vt:lpstr>
      <vt:lpstr>«Kestävyys»</vt:lpstr>
      <vt:lpstr>Litium-paristojen käyttöiän loppu</vt:lpstr>
      <vt:lpstr>Litium-paristojen käyttöiän loppu</vt:lpstr>
      <vt:lpstr>KIERRÄTYS</vt:lpstr>
      <vt:lpstr>Kierrätys kiertotalouden näkökulmasta</vt:lpstr>
      <vt:lpstr>PowerPoint Presentation</vt:lpstr>
      <vt:lpstr>Miksi LiCoO2?</vt:lpstr>
      <vt:lpstr>Päätavoite</vt:lpstr>
      <vt:lpstr>Esikäsittely laboratoriomittakaavassa</vt:lpstr>
      <vt:lpstr>Laboratoriomittakaavan vaiheet</vt:lpstr>
      <vt:lpstr>Tätä EI saa tehdä kotona</vt:lpstr>
      <vt:lpstr>Kierrätys teollisessa mittakaavassa</vt:lpstr>
      <vt:lpstr>Kierrätys teollisessa mittakaavassa</vt:lpstr>
      <vt:lpstr>Nykytilanne</vt:lpstr>
      <vt:lpstr>Laboratoriotyö: LiCoO2:n kierrätys happokäsittelyllä</vt:lpstr>
      <vt:lpstr>PowerPoint Presentation</vt:lpstr>
      <vt:lpstr>Laboratoriotyö: LiCoO2:n kierrätys happokäsittelyllä</vt:lpstr>
      <vt:lpstr>Laboratoriotyö: LiCoO2:n kierrätys happokäsittelyllä</vt:lpstr>
      <vt:lpstr>Laboratoriotyö: LiCoO2:n kierrätys happokäsittelyllä</vt:lpstr>
      <vt:lpstr>Laboratoriotyö: LiCoO2:n kierrätys happokäsittelyllä</vt:lpstr>
      <vt:lpstr>Laboratoriotyö: LiCoO2:n kierrätys happokäsittelyllä</vt:lpstr>
      <vt:lpstr>Laboratoriotyö: LiCoO2:n kierrätys happokäsittelyllä</vt:lpstr>
      <vt:lpstr>Laboratoriotyö: LiCoO2:n kierrätys happokäsittelyllä</vt:lpstr>
      <vt:lpstr>Laboratoriotyö: LiCoO2:n kierrätys happokäsittelyllä</vt:lpstr>
      <vt:lpstr>Laboratoriotyö: LiCoO2:n kierrätys happokäsittelyllä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Denise</dc:creator>
  <cp:lastModifiedBy>Lorenzo Forini</cp:lastModifiedBy>
  <cp:revision>242</cp:revision>
  <dcterms:created xsi:type="dcterms:W3CDTF">2018-01-24T18:08:08Z</dcterms:created>
  <dcterms:modified xsi:type="dcterms:W3CDTF">2024-01-24T09:52:44Z</dcterms:modified>
</cp:coreProperties>
</file>